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4" r:id="rId2"/>
    <p:sldId id="275" r:id="rId3"/>
    <p:sldId id="276" r:id="rId4"/>
    <p:sldId id="278" r:id="rId5"/>
    <p:sldId id="277" r:id="rId6"/>
    <p:sldId id="279" r:id="rId7"/>
    <p:sldId id="280" r:id="rId8"/>
    <p:sldId id="281" r:id="rId9"/>
    <p:sldId id="282" r:id="rId10"/>
    <p:sldId id="283" r:id="rId11"/>
    <p:sldId id="284" r:id="rId12"/>
    <p:sldId id="285" r:id="rId13"/>
    <p:sldId id="286" r:id="rId14"/>
    <p:sldId id="287" r:id="rId15"/>
    <p:sldId id="288" r:id="rId16"/>
    <p:sldId id="28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24F2B-C9DA-4105-AEAD-E593520F9133}" v="2" dt="2024-05-08T18:00:34.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138" y="34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en Uehara (Student)" userId="3caece44-8ad9-4645-bfb2-6787b4639b64" providerId="ADAL" clId="{E0024F2B-C9DA-4105-AEAD-E593520F9133}"/>
    <pc:docChg chg="undo custSel addSld delSld modSld">
      <pc:chgData name="Glen Uehara (Student)" userId="3caece44-8ad9-4645-bfb2-6787b4639b64" providerId="ADAL" clId="{E0024F2B-C9DA-4105-AEAD-E593520F9133}" dt="2024-05-08T18:14:09.075" v="1637" actId="20577"/>
      <pc:docMkLst>
        <pc:docMk/>
      </pc:docMkLst>
      <pc:sldChg chg="del">
        <pc:chgData name="Glen Uehara (Student)" userId="3caece44-8ad9-4645-bfb2-6787b4639b64" providerId="ADAL" clId="{E0024F2B-C9DA-4105-AEAD-E593520F9133}" dt="2024-05-08T17:23:08.699" v="21" actId="47"/>
        <pc:sldMkLst>
          <pc:docMk/>
          <pc:sldMk cId="1678942708" sldId="257"/>
        </pc:sldMkLst>
      </pc:sldChg>
      <pc:sldChg chg="modSp mod">
        <pc:chgData name="Glen Uehara (Student)" userId="3caece44-8ad9-4645-bfb2-6787b4639b64" providerId="ADAL" clId="{E0024F2B-C9DA-4105-AEAD-E593520F9133}" dt="2024-05-08T17:22:58.797" v="20" actId="20577"/>
        <pc:sldMkLst>
          <pc:docMk/>
          <pc:sldMk cId="0" sldId="264"/>
        </pc:sldMkLst>
        <pc:spChg chg="mod">
          <ac:chgData name="Glen Uehara (Student)" userId="3caece44-8ad9-4645-bfb2-6787b4639b64" providerId="ADAL" clId="{E0024F2B-C9DA-4105-AEAD-E593520F9133}" dt="2024-05-08T17:22:44.048" v="15" actId="20577"/>
          <ac:spMkLst>
            <pc:docMk/>
            <pc:sldMk cId="0" sldId="264"/>
            <ac:spMk id="4701" creationId="{00000000-0000-0000-0000-000000000000}"/>
          </ac:spMkLst>
        </pc:spChg>
        <pc:spChg chg="mod">
          <ac:chgData name="Glen Uehara (Student)" userId="3caece44-8ad9-4645-bfb2-6787b4639b64" providerId="ADAL" clId="{E0024F2B-C9DA-4105-AEAD-E593520F9133}" dt="2024-05-08T17:22:58.797" v="20" actId="20577"/>
          <ac:spMkLst>
            <pc:docMk/>
            <pc:sldMk cId="0" sldId="264"/>
            <ac:spMk id="4702" creationId="{00000000-0000-0000-0000-000000000000}"/>
          </ac:spMkLst>
        </pc:spChg>
      </pc:sldChg>
      <pc:sldChg chg="del">
        <pc:chgData name="Glen Uehara (Student)" userId="3caece44-8ad9-4645-bfb2-6787b4639b64" providerId="ADAL" clId="{E0024F2B-C9DA-4105-AEAD-E593520F9133}" dt="2024-05-08T17:23:08.699" v="21" actId="47"/>
        <pc:sldMkLst>
          <pc:docMk/>
          <pc:sldMk cId="1130718885" sldId="265"/>
        </pc:sldMkLst>
      </pc:sldChg>
      <pc:sldChg chg="del">
        <pc:chgData name="Glen Uehara (Student)" userId="3caece44-8ad9-4645-bfb2-6787b4639b64" providerId="ADAL" clId="{E0024F2B-C9DA-4105-AEAD-E593520F9133}" dt="2024-05-08T17:23:08.699" v="21" actId="47"/>
        <pc:sldMkLst>
          <pc:docMk/>
          <pc:sldMk cId="505579000" sldId="266"/>
        </pc:sldMkLst>
      </pc:sldChg>
      <pc:sldChg chg="del">
        <pc:chgData name="Glen Uehara (Student)" userId="3caece44-8ad9-4645-bfb2-6787b4639b64" providerId="ADAL" clId="{E0024F2B-C9DA-4105-AEAD-E593520F9133}" dt="2024-05-08T17:23:08.699" v="21" actId="47"/>
        <pc:sldMkLst>
          <pc:docMk/>
          <pc:sldMk cId="2282685945" sldId="267"/>
        </pc:sldMkLst>
      </pc:sldChg>
      <pc:sldChg chg="del">
        <pc:chgData name="Glen Uehara (Student)" userId="3caece44-8ad9-4645-bfb2-6787b4639b64" providerId="ADAL" clId="{E0024F2B-C9DA-4105-AEAD-E593520F9133}" dt="2024-05-08T17:23:08.699" v="21" actId="47"/>
        <pc:sldMkLst>
          <pc:docMk/>
          <pc:sldMk cId="4037126525" sldId="268"/>
        </pc:sldMkLst>
      </pc:sldChg>
      <pc:sldChg chg="del">
        <pc:chgData name="Glen Uehara (Student)" userId="3caece44-8ad9-4645-bfb2-6787b4639b64" providerId="ADAL" clId="{E0024F2B-C9DA-4105-AEAD-E593520F9133}" dt="2024-05-08T17:23:08.699" v="21" actId="47"/>
        <pc:sldMkLst>
          <pc:docMk/>
          <pc:sldMk cId="1575665448" sldId="269"/>
        </pc:sldMkLst>
      </pc:sldChg>
      <pc:sldChg chg="del">
        <pc:chgData name="Glen Uehara (Student)" userId="3caece44-8ad9-4645-bfb2-6787b4639b64" providerId="ADAL" clId="{E0024F2B-C9DA-4105-AEAD-E593520F9133}" dt="2024-05-08T17:23:08.699" v="21" actId="47"/>
        <pc:sldMkLst>
          <pc:docMk/>
          <pc:sldMk cId="2853032867" sldId="270"/>
        </pc:sldMkLst>
      </pc:sldChg>
      <pc:sldChg chg="del">
        <pc:chgData name="Glen Uehara (Student)" userId="3caece44-8ad9-4645-bfb2-6787b4639b64" providerId="ADAL" clId="{E0024F2B-C9DA-4105-AEAD-E593520F9133}" dt="2024-05-08T17:23:08.699" v="21" actId="47"/>
        <pc:sldMkLst>
          <pc:docMk/>
          <pc:sldMk cId="2758566422" sldId="271"/>
        </pc:sldMkLst>
      </pc:sldChg>
      <pc:sldChg chg="del">
        <pc:chgData name="Glen Uehara (Student)" userId="3caece44-8ad9-4645-bfb2-6787b4639b64" providerId="ADAL" clId="{E0024F2B-C9DA-4105-AEAD-E593520F9133}" dt="2024-05-08T17:23:08.699" v="21" actId="47"/>
        <pc:sldMkLst>
          <pc:docMk/>
          <pc:sldMk cId="2147360674" sldId="272"/>
        </pc:sldMkLst>
      </pc:sldChg>
      <pc:sldChg chg="modSp mod">
        <pc:chgData name="Glen Uehara (Student)" userId="3caece44-8ad9-4645-bfb2-6787b4639b64" providerId="ADAL" clId="{E0024F2B-C9DA-4105-AEAD-E593520F9133}" dt="2024-05-08T17:26:00.637" v="43" actId="20577"/>
        <pc:sldMkLst>
          <pc:docMk/>
          <pc:sldMk cId="2465031791" sldId="275"/>
        </pc:sldMkLst>
        <pc:spChg chg="mod">
          <ac:chgData name="Glen Uehara (Student)" userId="3caece44-8ad9-4645-bfb2-6787b4639b64" providerId="ADAL" clId="{E0024F2B-C9DA-4105-AEAD-E593520F9133}" dt="2024-05-08T17:26:00.637" v="43" actId="20577"/>
          <ac:spMkLst>
            <pc:docMk/>
            <pc:sldMk cId="2465031791" sldId="275"/>
            <ac:spMk id="2" creationId="{0FBA7A96-DBF0-1D33-FB54-CD207EB7E374}"/>
          </ac:spMkLst>
        </pc:spChg>
      </pc:sldChg>
      <pc:sldChg chg="modSp new mod">
        <pc:chgData name="Glen Uehara (Student)" userId="3caece44-8ad9-4645-bfb2-6787b4639b64" providerId="ADAL" clId="{E0024F2B-C9DA-4105-AEAD-E593520F9133}" dt="2024-05-08T17:24:59.262" v="28" actId="20577"/>
        <pc:sldMkLst>
          <pc:docMk/>
          <pc:sldMk cId="92213418" sldId="276"/>
        </pc:sldMkLst>
        <pc:spChg chg="mod">
          <ac:chgData name="Glen Uehara (Student)" userId="3caece44-8ad9-4645-bfb2-6787b4639b64" providerId="ADAL" clId="{E0024F2B-C9DA-4105-AEAD-E593520F9133}" dt="2024-05-08T17:24:59.262" v="28" actId="20577"/>
          <ac:spMkLst>
            <pc:docMk/>
            <pc:sldMk cId="92213418" sldId="276"/>
            <ac:spMk id="2" creationId="{C2E57576-9D9D-4812-5AE3-4FEE9543FC1C}"/>
          </ac:spMkLst>
        </pc:spChg>
        <pc:spChg chg="mod">
          <ac:chgData name="Glen Uehara (Student)" userId="3caece44-8ad9-4645-bfb2-6787b4639b64" providerId="ADAL" clId="{E0024F2B-C9DA-4105-AEAD-E593520F9133}" dt="2024-05-08T17:24:41.779" v="25"/>
          <ac:spMkLst>
            <pc:docMk/>
            <pc:sldMk cId="92213418" sldId="276"/>
            <ac:spMk id="3" creationId="{86466722-C1F7-7364-4C5F-24D7EB984B22}"/>
          </ac:spMkLst>
        </pc:spChg>
      </pc:sldChg>
      <pc:sldChg chg="modSp new mod">
        <pc:chgData name="Glen Uehara (Student)" userId="3caece44-8ad9-4645-bfb2-6787b4639b64" providerId="ADAL" clId="{E0024F2B-C9DA-4105-AEAD-E593520F9133}" dt="2024-05-08T17:34:55.493" v="335" actId="20577"/>
        <pc:sldMkLst>
          <pc:docMk/>
          <pc:sldMk cId="1375230064" sldId="277"/>
        </pc:sldMkLst>
        <pc:spChg chg="mod">
          <ac:chgData name="Glen Uehara (Student)" userId="3caece44-8ad9-4645-bfb2-6787b4639b64" providerId="ADAL" clId="{E0024F2B-C9DA-4105-AEAD-E593520F9133}" dt="2024-05-08T17:30:39.973" v="198" actId="20577"/>
          <ac:spMkLst>
            <pc:docMk/>
            <pc:sldMk cId="1375230064" sldId="277"/>
            <ac:spMk id="2" creationId="{B71AA129-4C2F-2811-AE6C-A68CA7CE0C77}"/>
          </ac:spMkLst>
        </pc:spChg>
        <pc:spChg chg="mod">
          <ac:chgData name="Glen Uehara (Student)" userId="3caece44-8ad9-4645-bfb2-6787b4639b64" providerId="ADAL" clId="{E0024F2B-C9DA-4105-AEAD-E593520F9133}" dt="2024-05-08T17:34:55.493" v="335" actId="20577"/>
          <ac:spMkLst>
            <pc:docMk/>
            <pc:sldMk cId="1375230064" sldId="277"/>
            <ac:spMk id="3" creationId="{520A29AB-3EEE-1BF5-13CF-D87E38E292E2}"/>
          </ac:spMkLst>
        </pc:spChg>
        <pc:spChg chg="mod">
          <ac:chgData name="Glen Uehara (Student)" userId="3caece44-8ad9-4645-bfb2-6787b4639b64" providerId="ADAL" clId="{E0024F2B-C9DA-4105-AEAD-E593520F9133}" dt="2024-05-08T17:30:46.862" v="222" actId="20577"/>
          <ac:spMkLst>
            <pc:docMk/>
            <pc:sldMk cId="1375230064" sldId="277"/>
            <ac:spMk id="4" creationId="{2D8BA146-27CE-FE61-5A3B-6DEF588E7F67}"/>
          </ac:spMkLst>
        </pc:spChg>
      </pc:sldChg>
      <pc:sldChg chg="modSp add mod">
        <pc:chgData name="Glen Uehara (Student)" userId="3caece44-8ad9-4645-bfb2-6787b4639b64" providerId="ADAL" clId="{E0024F2B-C9DA-4105-AEAD-E593520F9133}" dt="2024-05-08T17:28:00.151" v="116" actId="20577"/>
        <pc:sldMkLst>
          <pc:docMk/>
          <pc:sldMk cId="1159166320" sldId="278"/>
        </pc:sldMkLst>
        <pc:spChg chg="mod">
          <ac:chgData name="Glen Uehara (Student)" userId="3caece44-8ad9-4645-bfb2-6787b4639b64" providerId="ADAL" clId="{E0024F2B-C9DA-4105-AEAD-E593520F9133}" dt="2024-05-08T17:28:00.151" v="116" actId="20577"/>
          <ac:spMkLst>
            <pc:docMk/>
            <pc:sldMk cId="1159166320" sldId="278"/>
            <ac:spMk id="2" creationId="{B71AA129-4C2F-2811-AE6C-A68CA7CE0C77}"/>
          </ac:spMkLst>
        </pc:spChg>
        <pc:spChg chg="mod">
          <ac:chgData name="Glen Uehara (Student)" userId="3caece44-8ad9-4645-bfb2-6787b4639b64" providerId="ADAL" clId="{E0024F2B-C9DA-4105-AEAD-E593520F9133}" dt="2024-05-08T17:27:49.246" v="93" actId="20577"/>
          <ac:spMkLst>
            <pc:docMk/>
            <pc:sldMk cId="1159166320" sldId="278"/>
            <ac:spMk id="3" creationId="{520A29AB-3EEE-1BF5-13CF-D87E38E292E2}"/>
          </ac:spMkLst>
        </pc:spChg>
        <pc:spChg chg="mod">
          <ac:chgData name="Glen Uehara (Student)" userId="3caece44-8ad9-4645-bfb2-6787b4639b64" providerId="ADAL" clId="{E0024F2B-C9DA-4105-AEAD-E593520F9133}" dt="2024-05-08T17:26:20.440" v="86" actId="20577"/>
          <ac:spMkLst>
            <pc:docMk/>
            <pc:sldMk cId="1159166320" sldId="278"/>
            <ac:spMk id="4" creationId="{2D8BA146-27CE-FE61-5A3B-6DEF588E7F67}"/>
          </ac:spMkLst>
        </pc:spChg>
      </pc:sldChg>
      <pc:sldChg chg="modSp new mod">
        <pc:chgData name="Glen Uehara (Student)" userId="3caece44-8ad9-4645-bfb2-6787b4639b64" providerId="ADAL" clId="{E0024F2B-C9DA-4105-AEAD-E593520F9133}" dt="2024-05-08T17:33:51.607" v="303" actId="20577"/>
        <pc:sldMkLst>
          <pc:docMk/>
          <pc:sldMk cId="1010424911" sldId="279"/>
        </pc:sldMkLst>
        <pc:spChg chg="mod">
          <ac:chgData name="Glen Uehara (Student)" userId="3caece44-8ad9-4645-bfb2-6787b4639b64" providerId="ADAL" clId="{E0024F2B-C9DA-4105-AEAD-E593520F9133}" dt="2024-05-08T17:32:06.827" v="270" actId="20577"/>
          <ac:spMkLst>
            <pc:docMk/>
            <pc:sldMk cId="1010424911" sldId="279"/>
            <ac:spMk id="2" creationId="{A8AED004-3B49-B8C8-4446-2DEFFD497AB7}"/>
          </ac:spMkLst>
        </pc:spChg>
        <pc:spChg chg="mod">
          <ac:chgData name="Glen Uehara (Student)" userId="3caece44-8ad9-4645-bfb2-6787b4639b64" providerId="ADAL" clId="{E0024F2B-C9DA-4105-AEAD-E593520F9133}" dt="2024-05-08T17:33:51.607" v="303" actId="20577"/>
          <ac:spMkLst>
            <pc:docMk/>
            <pc:sldMk cId="1010424911" sldId="279"/>
            <ac:spMk id="3" creationId="{2CD64664-F09B-CB06-581C-522719B82D87}"/>
          </ac:spMkLst>
        </pc:spChg>
        <pc:spChg chg="mod">
          <ac:chgData name="Glen Uehara (Student)" userId="3caece44-8ad9-4645-bfb2-6787b4639b64" providerId="ADAL" clId="{E0024F2B-C9DA-4105-AEAD-E593520F9133}" dt="2024-05-08T17:32:16.050" v="271"/>
          <ac:spMkLst>
            <pc:docMk/>
            <pc:sldMk cId="1010424911" sldId="279"/>
            <ac:spMk id="4" creationId="{673D51EA-DC14-7B7D-2207-6A77F4872BB3}"/>
          </ac:spMkLst>
        </pc:spChg>
      </pc:sldChg>
      <pc:sldChg chg="addSp modSp new mod">
        <pc:chgData name="Glen Uehara (Student)" userId="3caece44-8ad9-4645-bfb2-6787b4639b64" providerId="ADAL" clId="{E0024F2B-C9DA-4105-AEAD-E593520F9133}" dt="2024-05-08T17:41:59.201" v="417" actId="1076"/>
        <pc:sldMkLst>
          <pc:docMk/>
          <pc:sldMk cId="373421230" sldId="280"/>
        </pc:sldMkLst>
        <pc:spChg chg="mod">
          <ac:chgData name="Glen Uehara (Student)" userId="3caece44-8ad9-4645-bfb2-6787b4639b64" providerId="ADAL" clId="{E0024F2B-C9DA-4105-AEAD-E593520F9133}" dt="2024-05-08T17:35:16.498" v="337"/>
          <ac:spMkLst>
            <pc:docMk/>
            <pc:sldMk cId="373421230" sldId="280"/>
            <ac:spMk id="2" creationId="{8CD5E64B-738C-AEBB-77A5-30B3493A471C}"/>
          </ac:spMkLst>
        </pc:spChg>
        <pc:spChg chg="mod">
          <ac:chgData name="Glen Uehara (Student)" userId="3caece44-8ad9-4645-bfb2-6787b4639b64" providerId="ADAL" clId="{E0024F2B-C9DA-4105-AEAD-E593520F9133}" dt="2024-05-08T17:41:29.708" v="409" actId="5793"/>
          <ac:spMkLst>
            <pc:docMk/>
            <pc:sldMk cId="373421230" sldId="280"/>
            <ac:spMk id="3" creationId="{6A03C26A-00A3-0FA1-909A-4CE927154A20}"/>
          </ac:spMkLst>
        </pc:spChg>
        <pc:spChg chg="mod">
          <ac:chgData name="Glen Uehara (Student)" userId="3caece44-8ad9-4645-bfb2-6787b4639b64" providerId="ADAL" clId="{E0024F2B-C9DA-4105-AEAD-E593520F9133}" dt="2024-05-08T17:35:28.813" v="339" actId="20577"/>
          <ac:spMkLst>
            <pc:docMk/>
            <pc:sldMk cId="373421230" sldId="280"/>
            <ac:spMk id="4" creationId="{CABDED83-5F3A-4833-F532-10E16B0AD792}"/>
          </ac:spMkLst>
        </pc:spChg>
        <pc:spChg chg="add mod">
          <ac:chgData name="Glen Uehara (Student)" userId="3caece44-8ad9-4645-bfb2-6787b4639b64" providerId="ADAL" clId="{E0024F2B-C9DA-4105-AEAD-E593520F9133}" dt="2024-05-08T17:41:59.201" v="417" actId="1076"/>
          <ac:spMkLst>
            <pc:docMk/>
            <pc:sldMk cId="373421230" sldId="280"/>
            <ac:spMk id="5" creationId="{B125686F-B7B2-442E-7363-B8185E797B85}"/>
          </ac:spMkLst>
        </pc:spChg>
      </pc:sldChg>
      <pc:sldChg chg="modSp new mod">
        <pc:chgData name="Glen Uehara (Student)" userId="3caece44-8ad9-4645-bfb2-6787b4639b64" providerId="ADAL" clId="{E0024F2B-C9DA-4105-AEAD-E593520F9133}" dt="2024-05-08T17:45:24.858" v="511" actId="20577"/>
        <pc:sldMkLst>
          <pc:docMk/>
          <pc:sldMk cId="3587764563" sldId="281"/>
        </pc:sldMkLst>
        <pc:spChg chg="mod">
          <ac:chgData name="Glen Uehara (Student)" userId="3caece44-8ad9-4645-bfb2-6787b4639b64" providerId="ADAL" clId="{E0024F2B-C9DA-4105-AEAD-E593520F9133}" dt="2024-05-08T17:37:39.202" v="378"/>
          <ac:spMkLst>
            <pc:docMk/>
            <pc:sldMk cId="3587764563" sldId="281"/>
            <ac:spMk id="2" creationId="{A27C15F5-7188-532F-A71C-401CC491A5DE}"/>
          </ac:spMkLst>
        </pc:spChg>
        <pc:spChg chg="mod">
          <ac:chgData name="Glen Uehara (Student)" userId="3caece44-8ad9-4645-bfb2-6787b4639b64" providerId="ADAL" clId="{E0024F2B-C9DA-4105-AEAD-E593520F9133}" dt="2024-05-08T17:45:24.858" v="511" actId="20577"/>
          <ac:spMkLst>
            <pc:docMk/>
            <pc:sldMk cId="3587764563" sldId="281"/>
            <ac:spMk id="3" creationId="{FD4F4E38-2144-2860-B829-6198410395DD}"/>
          </ac:spMkLst>
        </pc:spChg>
        <pc:spChg chg="mod">
          <ac:chgData name="Glen Uehara (Student)" userId="3caece44-8ad9-4645-bfb2-6787b4639b64" providerId="ADAL" clId="{E0024F2B-C9DA-4105-AEAD-E593520F9133}" dt="2024-05-08T17:37:48.212" v="379"/>
          <ac:spMkLst>
            <pc:docMk/>
            <pc:sldMk cId="3587764563" sldId="281"/>
            <ac:spMk id="4" creationId="{1D0D2B8A-F4FE-40CD-0B62-1BC57A9AC6DE}"/>
          </ac:spMkLst>
        </pc:spChg>
      </pc:sldChg>
      <pc:sldChg chg="modSp new mod">
        <pc:chgData name="Glen Uehara (Student)" userId="3caece44-8ad9-4645-bfb2-6787b4639b64" providerId="ADAL" clId="{E0024F2B-C9DA-4105-AEAD-E593520F9133}" dt="2024-05-08T18:08:35.867" v="1309" actId="20577"/>
        <pc:sldMkLst>
          <pc:docMk/>
          <pc:sldMk cId="2015937255" sldId="282"/>
        </pc:sldMkLst>
        <pc:spChg chg="mod">
          <ac:chgData name="Glen Uehara (Student)" userId="3caece44-8ad9-4645-bfb2-6787b4639b64" providerId="ADAL" clId="{E0024F2B-C9DA-4105-AEAD-E593520F9133}" dt="2024-05-08T17:45:51.162" v="513"/>
          <ac:spMkLst>
            <pc:docMk/>
            <pc:sldMk cId="2015937255" sldId="282"/>
            <ac:spMk id="2" creationId="{ED0984BF-A047-CB66-E989-A3AA229B8B4F}"/>
          </ac:spMkLst>
        </pc:spChg>
        <pc:spChg chg="mod">
          <ac:chgData name="Glen Uehara (Student)" userId="3caece44-8ad9-4645-bfb2-6787b4639b64" providerId="ADAL" clId="{E0024F2B-C9DA-4105-AEAD-E593520F9133}" dt="2024-05-08T18:08:35.867" v="1309" actId="20577"/>
          <ac:spMkLst>
            <pc:docMk/>
            <pc:sldMk cId="2015937255" sldId="282"/>
            <ac:spMk id="3" creationId="{B3346D90-0BAB-CDD5-0A28-BF2930545E85}"/>
          </ac:spMkLst>
        </pc:spChg>
        <pc:spChg chg="mod">
          <ac:chgData name="Glen Uehara (Student)" userId="3caece44-8ad9-4645-bfb2-6787b4639b64" providerId="ADAL" clId="{E0024F2B-C9DA-4105-AEAD-E593520F9133}" dt="2024-05-08T17:45:56.963" v="537" actId="20577"/>
          <ac:spMkLst>
            <pc:docMk/>
            <pc:sldMk cId="2015937255" sldId="282"/>
            <ac:spMk id="4" creationId="{87854B48-E274-C0F1-4142-A9E631DB68BC}"/>
          </ac:spMkLst>
        </pc:spChg>
      </pc:sldChg>
      <pc:sldChg chg="modSp new mod">
        <pc:chgData name="Glen Uehara (Student)" userId="3caece44-8ad9-4645-bfb2-6787b4639b64" providerId="ADAL" clId="{E0024F2B-C9DA-4105-AEAD-E593520F9133}" dt="2024-05-08T17:55:11.667" v="942" actId="20577"/>
        <pc:sldMkLst>
          <pc:docMk/>
          <pc:sldMk cId="3619542580" sldId="283"/>
        </pc:sldMkLst>
        <pc:spChg chg="mod">
          <ac:chgData name="Glen Uehara (Student)" userId="3caece44-8ad9-4645-bfb2-6787b4639b64" providerId="ADAL" clId="{E0024F2B-C9DA-4105-AEAD-E593520F9133}" dt="2024-05-08T17:46:40.696" v="623" actId="20577"/>
          <ac:spMkLst>
            <pc:docMk/>
            <pc:sldMk cId="3619542580" sldId="283"/>
            <ac:spMk id="2" creationId="{71CB55D7-40C8-A214-0AD6-40BC757AAD69}"/>
          </ac:spMkLst>
        </pc:spChg>
        <pc:spChg chg="mod">
          <ac:chgData name="Glen Uehara (Student)" userId="3caece44-8ad9-4645-bfb2-6787b4639b64" providerId="ADAL" clId="{E0024F2B-C9DA-4105-AEAD-E593520F9133}" dt="2024-05-08T17:55:11.667" v="942" actId="20577"/>
          <ac:spMkLst>
            <pc:docMk/>
            <pc:sldMk cId="3619542580" sldId="283"/>
            <ac:spMk id="3" creationId="{C1E6349F-41D7-F7FD-F1EF-B51CF329DA21}"/>
          </ac:spMkLst>
        </pc:spChg>
        <pc:spChg chg="mod">
          <ac:chgData name="Glen Uehara (Student)" userId="3caece44-8ad9-4645-bfb2-6787b4639b64" providerId="ADAL" clId="{E0024F2B-C9DA-4105-AEAD-E593520F9133}" dt="2024-05-08T17:46:49.036" v="641" actId="20577"/>
          <ac:spMkLst>
            <pc:docMk/>
            <pc:sldMk cId="3619542580" sldId="283"/>
            <ac:spMk id="4" creationId="{D68F2893-B380-6136-BFD8-02D4DA2DC90E}"/>
          </ac:spMkLst>
        </pc:spChg>
      </pc:sldChg>
      <pc:sldChg chg="modSp new mod">
        <pc:chgData name="Glen Uehara (Student)" userId="3caece44-8ad9-4645-bfb2-6787b4639b64" providerId="ADAL" clId="{E0024F2B-C9DA-4105-AEAD-E593520F9133}" dt="2024-05-08T18:05:13.521" v="1219" actId="114"/>
        <pc:sldMkLst>
          <pc:docMk/>
          <pc:sldMk cId="3060705266" sldId="284"/>
        </pc:sldMkLst>
        <pc:spChg chg="mod">
          <ac:chgData name="Glen Uehara (Student)" userId="3caece44-8ad9-4645-bfb2-6787b4639b64" providerId="ADAL" clId="{E0024F2B-C9DA-4105-AEAD-E593520F9133}" dt="2024-05-08T17:55:50.509" v="944"/>
          <ac:spMkLst>
            <pc:docMk/>
            <pc:sldMk cId="3060705266" sldId="284"/>
            <ac:spMk id="2" creationId="{8ADBA0F2-B943-B659-0974-24681B443F9E}"/>
          </ac:spMkLst>
        </pc:spChg>
        <pc:spChg chg="mod">
          <ac:chgData name="Glen Uehara (Student)" userId="3caece44-8ad9-4645-bfb2-6787b4639b64" providerId="ADAL" clId="{E0024F2B-C9DA-4105-AEAD-E593520F9133}" dt="2024-05-08T18:05:13.521" v="1219" actId="114"/>
          <ac:spMkLst>
            <pc:docMk/>
            <pc:sldMk cId="3060705266" sldId="284"/>
            <ac:spMk id="3" creationId="{B5B577DE-88A9-D2AA-1A82-9C12AC586DCB}"/>
          </ac:spMkLst>
        </pc:spChg>
        <pc:spChg chg="mod">
          <ac:chgData name="Glen Uehara (Student)" userId="3caece44-8ad9-4645-bfb2-6787b4639b64" providerId="ADAL" clId="{E0024F2B-C9DA-4105-AEAD-E593520F9133}" dt="2024-05-08T17:56:01.377" v="953" actId="6549"/>
          <ac:spMkLst>
            <pc:docMk/>
            <pc:sldMk cId="3060705266" sldId="284"/>
            <ac:spMk id="4" creationId="{9CE84C0A-4A79-7405-A993-8FC756D65F6E}"/>
          </ac:spMkLst>
        </pc:spChg>
      </pc:sldChg>
      <pc:sldChg chg="modSp new mod">
        <pc:chgData name="Glen Uehara (Student)" userId="3caece44-8ad9-4645-bfb2-6787b4639b64" providerId="ADAL" clId="{E0024F2B-C9DA-4105-AEAD-E593520F9133}" dt="2024-05-08T18:11:20.916" v="1352" actId="20577"/>
        <pc:sldMkLst>
          <pc:docMk/>
          <pc:sldMk cId="1101185472" sldId="285"/>
        </pc:sldMkLst>
        <pc:spChg chg="mod">
          <ac:chgData name="Glen Uehara (Student)" userId="3caece44-8ad9-4645-bfb2-6787b4639b64" providerId="ADAL" clId="{E0024F2B-C9DA-4105-AEAD-E593520F9133}" dt="2024-05-08T18:05:38.590" v="1244" actId="20577"/>
          <ac:spMkLst>
            <pc:docMk/>
            <pc:sldMk cId="1101185472" sldId="285"/>
            <ac:spMk id="2" creationId="{CB4F9A49-EA1C-A300-FF8B-10FB748EEF14}"/>
          </ac:spMkLst>
        </pc:spChg>
        <pc:spChg chg="mod">
          <ac:chgData name="Glen Uehara (Student)" userId="3caece44-8ad9-4645-bfb2-6787b4639b64" providerId="ADAL" clId="{E0024F2B-C9DA-4105-AEAD-E593520F9133}" dt="2024-05-08T18:11:20.916" v="1352" actId="20577"/>
          <ac:spMkLst>
            <pc:docMk/>
            <pc:sldMk cId="1101185472" sldId="285"/>
            <ac:spMk id="3" creationId="{2A32883F-C335-3071-0486-00B60AF0DDE8}"/>
          </ac:spMkLst>
        </pc:spChg>
        <pc:spChg chg="mod">
          <ac:chgData name="Glen Uehara (Student)" userId="3caece44-8ad9-4645-bfb2-6787b4639b64" providerId="ADAL" clId="{E0024F2B-C9DA-4105-AEAD-E593520F9133}" dt="2024-05-08T18:08:39.640" v="1315" actId="20577"/>
          <ac:spMkLst>
            <pc:docMk/>
            <pc:sldMk cId="1101185472" sldId="285"/>
            <ac:spMk id="4" creationId="{7FB14D1C-D173-9176-AE87-C4AF522D6006}"/>
          </ac:spMkLst>
        </pc:spChg>
      </pc:sldChg>
      <pc:sldChg chg="addSp delSp modSp new mod">
        <pc:chgData name="Glen Uehara (Student)" userId="3caece44-8ad9-4645-bfb2-6787b4639b64" providerId="ADAL" clId="{E0024F2B-C9DA-4105-AEAD-E593520F9133}" dt="2024-05-08T18:14:09.075" v="1637" actId="20577"/>
        <pc:sldMkLst>
          <pc:docMk/>
          <pc:sldMk cId="1036698655" sldId="286"/>
        </pc:sldMkLst>
        <pc:spChg chg="mod">
          <ac:chgData name="Glen Uehara (Student)" userId="3caece44-8ad9-4645-bfb2-6787b4639b64" providerId="ADAL" clId="{E0024F2B-C9DA-4105-AEAD-E593520F9133}" dt="2024-05-08T18:12:04.114" v="1377" actId="20577"/>
          <ac:spMkLst>
            <pc:docMk/>
            <pc:sldMk cId="1036698655" sldId="286"/>
            <ac:spMk id="2" creationId="{D87A2D09-37AB-955C-C70A-230695079877}"/>
          </ac:spMkLst>
        </pc:spChg>
        <pc:spChg chg="mod">
          <ac:chgData name="Glen Uehara (Student)" userId="3caece44-8ad9-4645-bfb2-6787b4639b64" providerId="ADAL" clId="{E0024F2B-C9DA-4105-AEAD-E593520F9133}" dt="2024-05-08T18:14:09.075" v="1637" actId="20577"/>
          <ac:spMkLst>
            <pc:docMk/>
            <pc:sldMk cId="1036698655" sldId="286"/>
            <ac:spMk id="3" creationId="{400199C8-CF2C-3807-6470-E3014048E6B1}"/>
          </ac:spMkLst>
        </pc:spChg>
        <pc:spChg chg="mod">
          <ac:chgData name="Glen Uehara (Student)" userId="3caece44-8ad9-4645-bfb2-6787b4639b64" providerId="ADAL" clId="{E0024F2B-C9DA-4105-AEAD-E593520F9133}" dt="2024-05-08T18:12:11.098" v="1390" actId="20577"/>
          <ac:spMkLst>
            <pc:docMk/>
            <pc:sldMk cId="1036698655" sldId="286"/>
            <ac:spMk id="4" creationId="{FD1B3099-4C11-7206-0881-9F1BB4F990F4}"/>
          </ac:spMkLst>
        </pc:spChg>
        <pc:picChg chg="add del">
          <ac:chgData name="Glen Uehara (Student)" userId="3caece44-8ad9-4645-bfb2-6787b4639b64" providerId="ADAL" clId="{E0024F2B-C9DA-4105-AEAD-E593520F9133}" dt="2024-05-08T18:12:30.598" v="1392" actId="22"/>
          <ac:picMkLst>
            <pc:docMk/>
            <pc:sldMk cId="1036698655" sldId="286"/>
            <ac:picMk id="6" creationId="{10C26375-3293-2292-1C5A-61834FF4E1F4}"/>
          </ac:picMkLst>
        </pc:picChg>
        <pc:picChg chg="add del">
          <ac:chgData name="Glen Uehara (Student)" userId="3caece44-8ad9-4645-bfb2-6787b4639b64" providerId="ADAL" clId="{E0024F2B-C9DA-4105-AEAD-E593520F9133}" dt="2024-05-08T18:12:33.027" v="1394" actId="22"/>
          <ac:picMkLst>
            <pc:docMk/>
            <pc:sldMk cId="1036698655" sldId="286"/>
            <ac:picMk id="8" creationId="{1D6C3730-2680-8160-8009-8B5483D91EAB}"/>
          </ac:picMkLst>
        </pc:picChg>
        <pc:picChg chg="add mod">
          <ac:chgData name="Glen Uehara (Student)" userId="3caece44-8ad9-4645-bfb2-6787b4639b64" providerId="ADAL" clId="{E0024F2B-C9DA-4105-AEAD-E593520F9133}" dt="2024-05-08T18:12:43.069" v="1396" actId="1076"/>
          <ac:picMkLst>
            <pc:docMk/>
            <pc:sldMk cId="1036698655" sldId="286"/>
            <ac:picMk id="10" creationId="{7AB401CE-8CA9-4B54-84B8-A1C3A30E1A3D}"/>
          </ac:picMkLst>
        </pc:picChg>
      </pc:sldChg>
      <pc:sldChg chg="del">
        <pc:chgData name="Glen Uehara (Student)" userId="3caece44-8ad9-4645-bfb2-6787b4639b64" providerId="ADAL" clId="{E0024F2B-C9DA-4105-AEAD-E593520F9133}" dt="2024-05-08T17:23:08.699" v="21" actId="47"/>
        <pc:sldMkLst>
          <pc:docMk/>
          <pc:sldMk cId="937500095" sldId="427"/>
        </pc:sldMkLst>
      </pc:sldChg>
      <pc:sldChg chg="del">
        <pc:chgData name="Glen Uehara (Student)" userId="3caece44-8ad9-4645-bfb2-6787b4639b64" providerId="ADAL" clId="{E0024F2B-C9DA-4105-AEAD-E593520F9133}" dt="2024-05-08T17:23:08.699" v="21" actId="47"/>
        <pc:sldMkLst>
          <pc:docMk/>
          <pc:sldMk cId="2345401306" sldId="428"/>
        </pc:sldMkLst>
      </pc:sldChg>
      <pc:sldChg chg="del">
        <pc:chgData name="Glen Uehara (Student)" userId="3caece44-8ad9-4645-bfb2-6787b4639b64" providerId="ADAL" clId="{E0024F2B-C9DA-4105-AEAD-E593520F9133}" dt="2024-05-08T17:23:08.699" v="21" actId="47"/>
        <pc:sldMkLst>
          <pc:docMk/>
          <pc:sldMk cId="3510300058" sldId="430"/>
        </pc:sldMkLst>
      </pc:sldChg>
      <pc:sldChg chg="del">
        <pc:chgData name="Glen Uehara (Student)" userId="3caece44-8ad9-4645-bfb2-6787b4639b64" providerId="ADAL" clId="{E0024F2B-C9DA-4105-AEAD-E593520F9133}" dt="2024-05-08T17:23:08.699" v="21" actId="47"/>
        <pc:sldMkLst>
          <pc:docMk/>
          <pc:sldMk cId="271132116" sldId="431"/>
        </pc:sldMkLst>
      </pc:sldChg>
      <pc:sldChg chg="del">
        <pc:chgData name="Glen Uehara (Student)" userId="3caece44-8ad9-4645-bfb2-6787b4639b64" providerId="ADAL" clId="{E0024F2B-C9DA-4105-AEAD-E593520F9133}" dt="2024-05-08T17:23:08.699" v="21" actId="47"/>
        <pc:sldMkLst>
          <pc:docMk/>
          <pc:sldMk cId="725843626" sldId="432"/>
        </pc:sldMkLst>
      </pc:sldChg>
      <pc:sldChg chg="del">
        <pc:chgData name="Glen Uehara (Student)" userId="3caece44-8ad9-4645-bfb2-6787b4639b64" providerId="ADAL" clId="{E0024F2B-C9DA-4105-AEAD-E593520F9133}" dt="2024-05-08T17:23:08.699" v="21" actId="47"/>
        <pc:sldMkLst>
          <pc:docMk/>
          <pc:sldMk cId="766357809" sldId="433"/>
        </pc:sldMkLst>
      </pc:sldChg>
      <pc:sldChg chg="del">
        <pc:chgData name="Glen Uehara (Student)" userId="3caece44-8ad9-4645-bfb2-6787b4639b64" providerId="ADAL" clId="{E0024F2B-C9DA-4105-AEAD-E593520F9133}" dt="2024-05-08T17:23:08.699" v="21" actId="47"/>
        <pc:sldMkLst>
          <pc:docMk/>
          <pc:sldMk cId="1625256210" sldId="435"/>
        </pc:sldMkLst>
      </pc:sldChg>
      <pc:sldChg chg="del">
        <pc:chgData name="Glen Uehara (Student)" userId="3caece44-8ad9-4645-bfb2-6787b4639b64" providerId="ADAL" clId="{E0024F2B-C9DA-4105-AEAD-E593520F9133}" dt="2024-05-08T17:23:08.699" v="21" actId="47"/>
        <pc:sldMkLst>
          <pc:docMk/>
          <pc:sldMk cId="673134189" sldId="436"/>
        </pc:sldMkLst>
      </pc:sldChg>
      <pc:sldChg chg="del">
        <pc:chgData name="Glen Uehara (Student)" userId="3caece44-8ad9-4645-bfb2-6787b4639b64" providerId="ADAL" clId="{E0024F2B-C9DA-4105-AEAD-E593520F9133}" dt="2024-05-08T17:23:08.699" v="21" actId="47"/>
        <pc:sldMkLst>
          <pc:docMk/>
          <pc:sldMk cId="3604600706" sldId="437"/>
        </pc:sldMkLst>
      </pc:sldChg>
      <pc:sldChg chg="del">
        <pc:chgData name="Glen Uehara (Student)" userId="3caece44-8ad9-4645-bfb2-6787b4639b64" providerId="ADAL" clId="{E0024F2B-C9DA-4105-AEAD-E593520F9133}" dt="2024-05-08T17:23:08.699" v="21" actId="47"/>
        <pc:sldMkLst>
          <pc:docMk/>
          <pc:sldMk cId="189884150" sldId="438"/>
        </pc:sldMkLst>
      </pc:sldChg>
      <pc:sldChg chg="del">
        <pc:chgData name="Glen Uehara (Student)" userId="3caece44-8ad9-4645-bfb2-6787b4639b64" providerId="ADAL" clId="{E0024F2B-C9DA-4105-AEAD-E593520F9133}" dt="2024-05-08T17:23:08.699" v="21" actId="47"/>
        <pc:sldMkLst>
          <pc:docMk/>
          <pc:sldMk cId="3243234712" sldId="439"/>
        </pc:sldMkLst>
      </pc:sldChg>
      <pc:sldChg chg="del">
        <pc:chgData name="Glen Uehara (Student)" userId="3caece44-8ad9-4645-bfb2-6787b4639b64" providerId="ADAL" clId="{E0024F2B-C9DA-4105-AEAD-E593520F9133}" dt="2024-05-08T17:23:08.699" v="21" actId="47"/>
        <pc:sldMkLst>
          <pc:docMk/>
          <pc:sldMk cId="3425919983" sldId="440"/>
        </pc:sldMkLst>
      </pc:sldChg>
      <pc:sldChg chg="del">
        <pc:chgData name="Glen Uehara (Student)" userId="3caece44-8ad9-4645-bfb2-6787b4639b64" providerId="ADAL" clId="{E0024F2B-C9DA-4105-AEAD-E593520F9133}" dt="2024-05-08T17:23:08.699" v="21" actId="47"/>
        <pc:sldMkLst>
          <pc:docMk/>
          <pc:sldMk cId="2123050360" sldId="441"/>
        </pc:sldMkLst>
      </pc:sldChg>
      <pc:sldChg chg="del">
        <pc:chgData name="Glen Uehara (Student)" userId="3caece44-8ad9-4645-bfb2-6787b4639b64" providerId="ADAL" clId="{E0024F2B-C9DA-4105-AEAD-E593520F9133}" dt="2024-05-08T17:23:08.699" v="21" actId="47"/>
        <pc:sldMkLst>
          <pc:docMk/>
          <pc:sldMk cId="3879152234" sldId="442"/>
        </pc:sldMkLst>
      </pc:sldChg>
      <pc:sldChg chg="del">
        <pc:chgData name="Glen Uehara (Student)" userId="3caece44-8ad9-4645-bfb2-6787b4639b64" providerId="ADAL" clId="{E0024F2B-C9DA-4105-AEAD-E593520F9133}" dt="2024-05-08T17:23:08.699" v="21" actId="47"/>
        <pc:sldMkLst>
          <pc:docMk/>
          <pc:sldMk cId="2887737853" sldId="443"/>
        </pc:sldMkLst>
      </pc:sldChg>
      <pc:sldChg chg="del">
        <pc:chgData name="Glen Uehara (Student)" userId="3caece44-8ad9-4645-bfb2-6787b4639b64" providerId="ADAL" clId="{E0024F2B-C9DA-4105-AEAD-E593520F9133}" dt="2024-05-08T17:23:08.699" v="21" actId="47"/>
        <pc:sldMkLst>
          <pc:docMk/>
          <pc:sldMk cId="3761800892" sldId="445"/>
        </pc:sldMkLst>
      </pc:sldChg>
      <pc:sldChg chg="del">
        <pc:chgData name="Glen Uehara (Student)" userId="3caece44-8ad9-4645-bfb2-6787b4639b64" providerId="ADAL" clId="{E0024F2B-C9DA-4105-AEAD-E593520F9133}" dt="2024-05-08T17:23:08.699" v="21" actId="47"/>
        <pc:sldMkLst>
          <pc:docMk/>
          <pc:sldMk cId="3313343336" sldId="446"/>
        </pc:sldMkLst>
      </pc:sldChg>
      <pc:sldChg chg="del">
        <pc:chgData name="Glen Uehara (Student)" userId="3caece44-8ad9-4645-bfb2-6787b4639b64" providerId="ADAL" clId="{E0024F2B-C9DA-4105-AEAD-E593520F9133}" dt="2024-05-08T17:23:08.699" v="21" actId="47"/>
        <pc:sldMkLst>
          <pc:docMk/>
          <pc:sldMk cId="3768198784" sldId="447"/>
        </pc:sldMkLst>
      </pc:sldChg>
      <pc:sldChg chg="del">
        <pc:chgData name="Glen Uehara (Student)" userId="3caece44-8ad9-4645-bfb2-6787b4639b64" providerId="ADAL" clId="{E0024F2B-C9DA-4105-AEAD-E593520F9133}" dt="2024-05-08T17:23:08.699" v="21" actId="47"/>
        <pc:sldMkLst>
          <pc:docMk/>
          <pc:sldMk cId="2092927759" sldId="448"/>
        </pc:sldMkLst>
      </pc:sldChg>
      <pc:sldChg chg="del">
        <pc:chgData name="Glen Uehara (Student)" userId="3caece44-8ad9-4645-bfb2-6787b4639b64" providerId="ADAL" clId="{E0024F2B-C9DA-4105-AEAD-E593520F9133}" dt="2024-05-08T17:23:08.699" v="21" actId="47"/>
        <pc:sldMkLst>
          <pc:docMk/>
          <pc:sldMk cId="1104183315" sldId="449"/>
        </pc:sldMkLst>
      </pc:sldChg>
      <pc:sldChg chg="del">
        <pc:chgData name="Glen Uehara (Student)" userId="3caece44-8ad9-4645-bfb2-6787b4639b64" providerId="ADAL" clId="{E0024F2B-C9DA-4105-AEAD-E593520F9133}" dt="2024-05-08T17:23:08.699" v="21" actId="47"/>
        <pc:sldMkLst>
          <pc:docMk/>
          <pc:sldMk cId="263047800" sldId="450"/>
        </pc:sldMkLst>
      </pc:sldChg>
      <pc:sldChg chg="del">
        <pc:chgData name="Glen Uehara (Student)" userId="3caece44-8ad9-4645-bfb2-6787b4639b64" providerId="ADAL" clId="{E0024F2B-C9DA-4105-AEAD-E593520F9133}" dt="2024-05-08T17:23:08.699" v="21" actId="47"/>
        <pc:sldMkLst>
          <pc:docMk/>
          <pc:sldMk cId="416334634" sldId="451"/>
        </pc:sldMkLst>
      </pc:sldChg>
      <pc:sldChg chg="del">
        <pc:chgData name="Glen Uehara (Student)" userId="3caece44-8ad9-4645-bfb2-6787b4639b64" providerId="ADAL" clId="{E0024F2B-C9DA-4105-AEAD-E593520F9133}" dt="2024-05-08T17:23:08.699" v="21" actId="47"/>
        <pc:sldMkLst>
          <pc:docMk/>
          <pc:sldMk cId="3997856944" sldId="452"/>
        </pc:sldMkLst>
      </pc:sldChg>
      <pc:sldChg chg="del">
        <pc:chgData name="Glen Uehara (Student)" userId="3caece44-8ad9-4645-bfb2-6787b4639b64" providerId="ADAL" clId="{E0024F2B-C9DA-4105-AEAD-E593520F9133}" dt="2024-05-08T17:23:08.699" v="21" actId="47"/>
        <pc:sldMkLst>
          <pc:docMk/>
          <pc:sldMk cId="2846961314" sldId="454"/>
        </pc:sldMkLst>
      </pc:sldChg>
      <pc:sldChg chg="del">
        <pc:chgData name="Glen Uehara (Student)" userId="3caece44-8ad9-4645-bfb2-6787b4639b64" providerId="ADAL" clId="{E0024F2B-C9DA-4105-AEAD-E593520F9133}" dt="2024-05-08T17:23:08.699" v="21" actId="47"/>
        <pc:sldMkLst>
          <pc:docMk/>
          <pc:sldMk cId="1652851186" sldId="455"/>
        </pc:sldMkLst>
      </pc:sldChg>
      <pc:sldChg chg="del">
        <pc:chgData name="Glen Uehara (Student)" userId="3caece44-8ad9-4645-bfb2-6787b4639b64" providerId="ADAL" clId="{E0024F2B-C9DA-4105-AEAD-E593520F9133}" dt="2024-05-08T17:23:08.699" v="21" actId="47"/>
        <pc:sldMkLst>
          <pc:docMk/>
          <pc:sldMk cId="576150505" sldId="456"/>
        </pc:sldMkLst>
      </pc:sldChg>
      <pc:sldChg chg="del">
        <pc:chgData name="Glen Uehara (Student)" userId="3caece44-8ad9-4645-bfb2-6787b4639b64" providerId="ADAL" clId="{E0024F2B-C9DA-4105-AEAD-E593520F9133}" dt="2024-05-08T17:23:08.699" v="21" actId="47"/>
        <pc:sldMkLst>
          <pc:docMk/>
          <pc:sldMk cId="1516605691" sldId="457"/>
        </pc:sldMkLst>
      </pc:sldChg>
      <pc:sldChg chg="del">
        <pc:chgData name="Glen Uehara (Student)" userId="3caece44-8ad9-4645-bfb2-6787b4639b64" providerId="ADAL" clId="{E0024F2B-C9DA-4105-AEAD-E593520F9133}" dt="2024-05-08T17:23:08.699" v="21" actId="47"/>
        <pc:sldMkLst>
          <pc:docMk/>
          <pc:sldMk cId="4081564773" sldId="458"/>
        </pc:sldMkLst>
      </pc:sldChg>
      <pc:sldChg chg="del">
        <pc:chgData name="Glen Uehara (Student)" userId="3caece44-8ad9-4645-bfb2-6787b4639b64" providerId="ADAL" clId="{E0024F2B-C9DA-4105-AEAD-E593520F9133}" dt="2024-05-08T17:23:08.699" v="21" actId="47"/>
        <pc:sldMkLst>
          <pc:docMk/>
          <pc:sldMk cId="421951014" sldId="459"/>
        </pc:sldMkLst>
      </pc:sldChg>
      <pc:sldChg chg="del">
        <pc:chgData name="Glen Uehara (Student)" userId="3caece44-8ad9-4645-bfb2-6787b4639b64" providerId="ADAL" clId="{E0024F2B-C9DA-4105-AEAD-E593520F9133}" dt="2024-05-08T17:23:08.699" v="21" actId="47"/>
        <pc:sldMkLst>
          <pc:docMk/>
          <pc:sldMk cId="2224673273" sldId="460"/>
        </pc:sldMkLst>
      </pc:sldChg>
      <pc:sldChg chg="del">
        <pc:chgData name="Glen Uehara (Student)" userId="3caece44-8ad9-4645-bfb2-6787b4639b64" providerId="ADAL" clId="{E0024F2B-C9DA-4105-AEAD-E593520F9133}" dt="2024-05-08T17:23:08.699" v="21" actId="47"/>
        <pc:sldMkLst>
          <pc:docMk/>
          <pc:sldMk cId="1646726750" sldId="461"/>
        </pc:sldMkLst>
      </pc:sldChg>
      <pc:sldChg chg="del">
        <pc:chgData name="Glen Uehara (Student)" userId="3caece44-8ad9-4645-bfb2-6787b4639b64" providerId="ADAL" clId="{E0024F2B-C9DA-4105-AEAD-E593520F9133}" dt="2024-05-08T17:23:08.699" v="21" actId="47"/>
        <pc:sldMkLst>
          <pc:docMk/>
          <pc:sldMk cId="2803979080" sldId="462"/>
        </pc:sldMkLst>
      </pc:sldChg>
      <pc:sldChg chg="del">
        <pc:chgData name="Glen Uehara (Student)" userId="3caece44-8ad9-4645-bfb2-6787b4639b64" providerId="ADAL" clId="{E0024F2B-C9DA-4105-AEAD-E593520F9133}" dt="2024-05-08T17:23:08.699" v="21" actId="47"/>
        <pc:sldMkLst>
          <pc:docMk/>
          <pc:sldMk cId="2654378150" sldId="463"/>
        </pc:sldMkLst>
      </pc:sldChg>
      <pc:sldChg chg="del">
        <pc:chgData name="Glen Uehara (Student)" userId="3caece44-8ad9-4645-bfb2-6787b4639b64" providerId="ADAL" clId="{E0024F2B-C9DA-4105-AEAD-E593520F9133}" dt="2024-05-08T17:23:08.699" v="21" actId="47"/>
        <pc:sldMkLst>
          <pc:docMk/>
          <pc:sldMk cId="2516420668" sldId="464"/>
        </pc:sldMkLst>
      </pc:sldChg>
      <pc:sldChg chg="del">
        <pc:chgData name="Glen Uehara (Student)" userId="3caece44-8ad9-4645-bfb2-6787b4639b64" providerId="ADAL" clId="{E0024F2B-C9DA-4105-AEAD-E593520F9133}" dt="2024-05-08T17:23:08.699" v="21" actId="47"/>
        <pc:sldMkLst>
          <pc:docMk/>
          <pc:sldMk cId="234234393" sldId="466"/>
        </pc:sldMkLst>
      </pc:sldChg>
      <pc:sldChg chg="del">
        <pc:chgData name="Glen Uehara (Student)" userId="3caece44-8ad9-4645-bfb2-6787b4639b64" providerId="ADAL" clId="{E0024F2B-C9DA-4105-AEAD-E593520F9133}" dt="2024-05-08T17:23:08.699" v="21" actId="47"/>
        <pc:sldMkLst>
          <pc:docMk/>
          <pc:sldMk cId="3588014242" sldId="467"/>
        </pc:sldMkLst>
      </pc:sldChg>
      <pc:sldChg chg="del">
        <pc:chgData name="Glen Uehara (Student)" userId="3caece44-8ad9-4645-bfb2-6787b4639b64" providerId="ADAL" clId="{E0024F2B-C9DA-4105-AEAD-E593520F9133}" dt="2024-05-08T17:23:08.699" v="21" actId="47"/>
        <pc:sldMkLst>
          <pc:docMk/>
          <pc:sldMk cId="3792415985" sldId="468"/>
        </pc:sldMkLst>
      </pc:sldChg>
      <pc:sldChg chg="del">
        <pc:chgData name="Glen Uehara (Student)" userId="3caece44-8ad9-4645-bfb2-6787b4639b64" providerId="ADAL" clId="{E0024F2B-C9DA-4105-AEAD-E593520F9133}" dt="2024-05-08T17:23:08.699" v="21" actId="47"/>
        <pc:sldMkLst>
          <pc:docMk/>
          <pc:sldMk cId="557679526" sldId="469"/>
        </pc:sldMkLst>
      </pc:sldChg>
      <pc:sldChg chg="del">
        <pc:chgData name="Glen Uehara (Student)" userId="3caece44-8ad9-4645-bfb2-6787b4639b64" providerId="ADAL" clId="{E0024F2B-C9DA-4105-AEAD-E593520F9133}" dt="2024-05-08T17:23:08.699" v="21" actId="47"/>
        <pc:sldMkLst>
          <pc:docMk/>
          <pc:sldMk cId="258637959" sldId="470"/>
        </pc:sldMkLst>
      </pc:sldChg>
      <pc:sldChg chg="del">
        <pc:chgData name="Glen Uehara (Student)" userId="3caece44-8ad9-4645-bfb2-6787b4639b64" providerId="ADAL" clId="{E0024F2B-C9DA-4105-AEAD-E593520F9133}" dt="2024-05-08T17:23:08.699" v="21" actId="47"/>
        <pc:sldMkLst>
          <pc:docMk/>
          <pc:sldMk cId="163551428" sldId="471"/>
        </pc:sldMkLst>
      </pc:sldChg>
      <pc:sldChg chg="del">
        <pc:chgData name="Glen Uehara (Student)" userId="3caece44-8ad9-4645-bfb2-6787b4639b64" providerId="ADAL" clId="{E0024F2B-C9DA-4105-AEAD-E593520F9133}" dt="2024-05-08T17:23:08.699" v="21" actId="47"/>
        <pc:sldMkLst>
          <pc:docMk/>
          <pc:sldMk cId="3940478332" sldId="472"/>
        </pc:sldMkLst>
      </pc:sldChg>
      <pc:sldChg chg="del">
        <pc:chgData name="Glen Uehara (Student)" userId="3caece44-8ad9-4645-bfb2-6787b4639b64" providerId="ADAL" clId="{E0024F2B-C9DA-4105-AEAD-E593520F9133}" dt="2024-05-08T17:23:08.699" v="21" actId="47"/>
        <pc:sldMkLst>
          <pc:docMk/>
          <pc:sldMk cId="1285853332" sldId="477"/>
        </pc:sldMkLst>
      </pc:sldChg>
      <pc:sldChg chg="del">
        <pc:chgData name="Glen Uehara (Student)" userId="3caece44-8ad9-4645-bfb2-6787b4639b64" providerId="ADAL" clId="{E0024F2B-C9DA-4105-AEAD-E593520F9133}" dt="2024-05-08T17:23:08.699" v="21" actId="47"/>
        <pc:sldMkLst>
          <pc:docMk/>
          <pc:sldMk cId="2153857254" sldId="478"/>
        </pc:sldMkLst>
      </pc:sldChg>
      <pc:sldChg chg="del">
        <pc:chgData name="Glen Uehara (Student)" userId="3caece44-8ad9-4645-bfb2-6787b4639b64" providerId="ADAL" clId="{E0024F2B-C9DA-4105-AEAD-E593520F9133}" dt="2024-05-08T17:23:08.699" v="21" actId="47"/>
        <pc:sldMkLst>
          <pc:docMk/>
          <pc:sldMk cId="2127413308" sldId="479"/>
        </pc:sldMkLst>
      </pc:sldChg>
      <pc:sldChg chg="del">
        <pc:chgData name="Glen Uehara (Student)" userId="3caece44-8ad9-4645-bfb2-6787b4639b64" providerId="ADAL" clId="{E0024F2B-C9DA-4105-AEAD-E593520F9133}" dt="2024-05-08T17:23:08.699" v="21" actId="47"/>
        <pc:sldMkLst>
          <pc:docMk/>
          <pc:sldMk cId="3894608907" sldId="480"/>
        </pc:sldMkLst>
      </pc:sldChg>
      <pc:sldChg chg="del">
        <pc:chgData name="Glen Uehara (Student)" userId="3caece44-8ad9-4645-bfb2-6787b4639b64" providerId="ADAL" clId="{E0024F2B-C9DA-4105-AEAD-E593520F9133}" dt="2024-05-08T17:23:08.699" v="21" actId="47"/>
        <pc:sldMkLst>
          <pc:docMk/>
          <pc:sldMk cId="3153139494" sldId="481"/>
        </pc:sldMkLst>
      </pc:sldChg>
      <pc:sldChg chg="del">
        <pc:chgData name="Glen Uehara (Student)" userId="3caece44-8ad9-4645-bfb2-6787b4639b64" providerId="ADAL" clId="{E0024F2B-C9DA-4105-AEAD-E593520F9133}" dt="2024-05-08T17:23:08.699" v="21" actId="47"/>
        <pc:sldMkLst>
          <pc:docMk/>
          <pc:sldMk cId="3572717875" sldId="482"/>
        </pc:sldMkLst>
      </pc:sldChg>
      <pc:sldChg chg="del">
        <pc:chgData name="Glen Uehara (Student)" userId="3caece44-8ad9-4645-bfb2-6787b4639b64" providerId="ADAL" clId="{E0024F2B-C9DA-4105-AEAD-E593520F9133}" dt="2024-05-08T17:23:08.699" v="21" actId="47"/>
        <pc:sldMkLst>
          <pc:docMk/>
          <pc:sldMk cId="334576566" sldId="491"/>
        </pc:sldMkLst>
      </pc:sldChg>
      <pc:sldChg chg="del">
        <pc:chgData name="Glen Uehara (Student)" userId="3caece44-8ad9-4645-bfb2-6787b4639b64" providerId="ADAL" clId="{E0024F2B-C9DA-4105-AEAD-E593520F9133}" dt="2024-05-08T17:23:08.699" v="21" actId="47"/>
        <pc:sldMkLst>
          <pc:docMk/>
          <pc:sldMk cId="3630907711" sldId="492"/>
        </pc:sldMkLst>
      </pc:sldChg>
      <pc:sldChg chg="del">
        <pc:chgData name="Glen Uehara (Student)" userId="3caece44-8ad9-4645-bfb2-6787b4639b64" providerId="ADAL" clId="{E0024F2B-C9DA-4105-AEAD-E593520F9133}" dt="2024-05-08T17:23:08.699" v="21" actId="47"/>
        <pc:sldMkLst>
          <pc:docMk/>
          <pc:sldMk cId="1780828046" sldId="493"/>
        </pc:sldMkLst>
      </pc:sldChg>
      <pc:sldChg chg="del">
        <pc:chgData name="Glen Uehara (Student)" userId="3caece44-8ad9-4645-bfb2-6787b4639b64" providerId="ADAL" clId="{E0024F2B-C9DA-4105-AEAD-E593520F9133}" dt="2024-05-08T17:23:08.699" v="21" actId="47"/>
        <pc:sldMkLst>
          <pc:docMk/>
          <pc:sldMk cId="4246446808" sldId="494"/>
        </pc:sldMkLst>
      </pc:sldChg>
      <pc:sldChg chg="del">
        <pc:chgData name="Glen Uehara (Student)" userId="3caece44-8ad9-4645-bfb2-6787b4639b64" providerId="ADAL" clId="{E0024F2B-C9DA-4105-AEAD-E593520F9133}" dt="2024-05-08T17:23:08.699" v="21" actId="47"/>
        <pc:sldMkLst>
          <pc:docMk/>
          <pc:sldMk cId="3475363082" sldId="495"/>
        </pc:sldMkLst>
      </pc:sldChg>
      <pc:sldChg chg="del">
        <pc:chgData name="Glen Uehara (Student)" userId="3caece44-8ad9-4645-bfb2-6787b4639b64" providerId="ADAL" clId="{E0024F2B-C9DA-4105-AEAD-E593520F9133}" dt="2024-05-08T17:23:08.699" v="21" actId="47"/>
        <pc:sldMkLst>
          <pc:docMk/>
          <pc:sldMk cId="907514651" sldId="496"/>
        </pc:sldMkLst>
      </pc:sldChg>
      <pc:sldChg chg="del">
        <pc:chgData name="Glen Uehara (Student)" userId="3caece44-8ad9-4645-bfb2-6787b4639b64" providerId="ADAL" clId="{E0024F2B-C9DA-4105-AEAD-E593520F9133}" dt="2024-05-08T17:23:08.699" v="21" actId="47"/>
        <pc:sldMkLst>
          <pc:docMk/>
          <pc:sldMk cId="101768210" sldId="497"/>
        </pc:sldMkLst>
      </pc:sldChg>
      <pc:sldChg chg="del">
        <pc:chgData name="Glen Uehara (Student)" userId="3caece44-8ad9-4645-bfb2-6787b4639b64" providerId="ADAL" clId="{E0024F2B-C9DA-4105-AEAD-E593520F9133}" dt="2024-05-08T17:23:08.699" v="21" actId="47"/>
        <pc:sldMkLst>
          <pc:docMk/>
          <pc:sldMk cId="773109651" sldId="498"/>
        </pc:sldMkLst>
      </pc:sldChg>
      <pc:sldChg chg="del">
        <pc:chgData name="Glen Uehara (Student)" userId="3caece44-8ad9-4645-bfb2-6787b4639b64" providerId="ADAL" clId="{E0024F2B-C9DA-4105-AEAD-E593520F9133}" dt="2024-05-08T17:23:08.699" v="21" actId="47"/>
        <pc:sldMkLst>
          <pc:docMk/>
          <pc:sldMk cId="3661920314" sldId="499"/>
        </pc:sldMkLst>
      </pc:sldChg>
      <pc:sldChg chg="del">
        <pc:chgData name="Glen Uehara (Student)" userId="3caece44-8ad9-4645-bfb2-6787b4639b64" providerId="ADAL" clId="{E0024F2B-C9DA-4105-AEAD-E593520F9133}" dt="2024-05-08T17:23:08.699" v="21" actId="47"/>
        <pc:sldMkLst>
          <pc:docMk/>
          <pc:sldMk cId="4288788604" sldId="500"/>
        </pc:sldMkLst>
      </pc:sldChg>
      <pc:sldChg chg="del">
        <pc:chgData name="Glen Uehara (Student)" userId="3caece44-8ad9-4645-bfb2-6787b4639b64" providerId="ADAL" clId="{E0024F2B-C9DA-4105-AEAD-E593520F9133}" dt="2024-05-08T17:23:08.699" v="21" actId="47"/>
        <pc:sldMkLst>
          <pc:docMk/>
          <pc:sldMk cId="3057990657" sldId="501"/>
        </pc:sldMkLst>
      </pc:sldChg>
      <pc:sldChg chg="del">
        <pc:chgData name="Glen Uehara (Student)" userId="3caece44-8ad9-4645-bfb2-6787b4639b64" providerId="ADAL" clId="{E0024F2B-C9DA-4105-AEAD-E593520F9133}" dt="2024-05-08T17:23:08.699" v="21" actId="47"/>
        <pc:sldMkLst>
          <pc:docMk/>
          <pc:sldMk cId="3576792751" sldId="502"/>
        </pc:sldMkLst>
      </pc:sldChg>
      <pc:sldChg chg="del">
        <pc:chgData name="Glen Uehara (Student)" userId="3caece44-8ad9-4645-bfb2-6787b4639b64" providerId="ADAL" clId="{E0024F2B-C9DA-4105-AEAD-E593520F9133}" dt="2024-05-08T17:23:08.699" v="21" actId="47"/>
        <pc:sldMkLst>
          <pc:docMk/>
          <pc:sldMk cId="796062397" sldId="503"/>
        </pc:sldMkLst>
      </pc:sldChg>
      <pc:sldChg chg="del">
        <pc:chgData name="Glen Uehara (Student)" userId="3caece44-8ad9-4645-bfb2-6787b4639b64" providerId="ADAL" clId="{E0024F2B-C9DA-4105-AEAD-E593520F9133}" dt="2024-05-08T17:23:08.699" v="21" actId="47"/>
        <pc:sldMkLst>
          <pc:docMk/>
          <pc:sldMk cId="14655855" sldId="504"/>
        </pc:sldMkLst>
      </pc:sldChg>
      <pc:sldChg chg="del">
        <pc:chgData name="Glen Uehara (Student)" userId="3caece44-8ad9-4645-bfb2-6787b4639b64" providerId="ADAL" clId="{E0024F2B-C9DA-4105-AEAD-E593520F9133}" dt="2024-05-08T17:23:08.699" v="21" actId="47"/>
        <pc:sldMkLst>
          <pc:docMk/>
          <pc:sldMk cId="1381042396" sldId="505"/>
        </pc:sldMkLst>
      </pc:sldChg>
      <pc:sldChg chg="del">
        <pc:chgData name="Glen Uehara (Student)" userId="3caece44-8ad9-4645-bfb2-6787b4639b64" providerId="ADAL" clId="{E0024F2B-C9DA-4105-AEAD-E593520F9133}" dt="2024-05-08T17:23:08.699" v="21" actId="47"/>
        <pc:sldMkLst>
          <pc:docMk/>
          <pc:sldMk cId="3547091249" sldId="506"/>
        </pc:sldMkLst>
      </pc:sldChg>
      <pc:sldChg chg="del">
        <pc:chgData name="Glen Uehara (Student)" userId="3caece44-8ad9-4645-bfb2-6787b4639b64" providerId="ADAL" clId="{E0024F2B-C9DA-4105-AEAD-E593520F9133}" dt="2024-05-08T17:23:08.699" v="21" actId="47"/>
        <pc:sldMkLst>
          <pc:docMk/>
          <pc:sldMk cId="10474952" sldId="507"/>
        </pc:sldMkLst>
      </pc:sldChg>
      <pc:sldChg chg="del">
        <pc:chgData name="Glen Uehara (Student)" userId="3caece44-8ad9-4645-bfb2-6787b4639b64" providerId="ADAL" clId="{E0024F2B-C9DA-4105-AEAD-E593520F9133}" dt="2024-05-08T17:23:08.699" v="21" actId="47"/>
        <pc:sldMkLst>
          <pc:docMk/>
          <pc:sldMk cId="3616070816" sldId="508"/>
        </pc:sldMkLst>
      </pc:sldChg>
      <pc:sldChg chg="del">
        <pc:chgData name="Glen Uehara (Student)" userId="3caece44-8ad9-4645-bfb2-6787b4639b64" providerId="ADAL" clId="{E0024F2B-C9DA-4105-AEAD-E593520F9133}" dt="2024-05-08T17:23:08.699" v="21" actId="47"/>
        <pc:sldMkLst>
          <pc:docMk/>
          <pc:sldMk cId="3253517275" sldId="510"/>
        </pc:sldMkLst>
      </pc:sldChg>
      <pc:sldChg chg="del">
        <pc:chgData name="Glen Uehara (Student)" userId="3caece44-8ad9-4645-bfb2-6787b4639b64" providerId="ADAL" clId="{E0024F2B-C9DA-4105-AEAD-E593520F9133}" dt="2024-05-08T17:23:08.699" v="21" actId="47"/>
        <pc:sldMkLst>
          <pc:docMk/>
          <pc:sldMk cId="3998679567" sldId="511"/>
        </pc:sldMkLst>
      </pc:sldChg>
      <pc:sldChg chg="del">
        <pc:chgData name="Glen Uehara (Student)" userId="3caece44-8ad9-4645-bfb2-6787b4639b64" providerId="ADAL" clId="{E0024F2B-C9DA-4105-AEAD-E593520F9133}" dt="2024-05-08T17:23:08.699" v="21" actId="47"/>
        <pc:sldMkLst>
          <pc:docMk/>
          <pc:sldMk cId="4208120193" sldId="512"/>
        </pc:sldMkLst>
      </pc:sldChg>
      <pc:sldChg chg="del">
        <pc:chgData name="Glen Uehara (Student)" userId="3caece44-8ad9-4645-bfb2-6787b4639b64" providerId="ADAL" clId="{E0024F2B-C9DA-4105-AEAD-E593520F9133}" dt="2024-05-08T17:23:08.699" v="21" actId="47"/>
        <pc:sldMkLst>
          <pc:docMk/>
          <pc:sldMk cId="2495541227" sldId="513"/>
        </pc:sldMkLst>
      </pc:sldChg>
      <pc:sldChg chg="del">
        <pc:chgData name="Glen Uehara (Student)" userId="3caece44-8ad9-4645-bfb2-6787b4639b64" providerId="ADAL" clId="{E0024F2B-C9DA-4105-AEAD-E593520F9133}" dt="2024-05-08T17:23:08.699" v="21" actId="47"/>
        <pc:sldMkLst>
          <pc:docMk/>
          <pc:sldMk cId="1278872652" sldId="514"/>
        </pc:sldMkLst>
      </pc:sldChg>
      <pc:sldChg chg="del">
        <pc:chgData name="Glen Uehara (Student)" userId="3caece44-8ad9-4645-bfb2-6787b4639b64" providerId="ADAL" clId="{E0024F2B-C9DA-4105-AEAD-E593520F9133}" dt="2024-05-08T17:23:08.699" v="21" actId="47"/>
        <pc:sldMkLst>
          <pc:docMk/>
          <pc:sldMk cId="757844318" sldId="515"/>
        </pc:sldMkLst>
      </pc:sldChg>
      <pc:sldChg chg="del">
        <pc:chgData name="Glen Uehara (Student)" userId="3caece44-8ad9-4645-bfb2-6787b4639b64" providerId="ADAL" clId="{E0024F2B-C9DA-4105-AEAD-E593520F9133}" dt="2024-05-08T17:23:08.699" v="21" actId="47"/>
        <pc:sldMkLst>
          <pc:docMk/>
          <pc:sldMk cId="3204924979" sldId="516"/>
        </pc:sldMkLst>
      </pc:sldChg>
      <pc:sldChg chg="del">
        <pc:chgData name="Glen Uehara (Student)" userId="3caece44-8ad9-4645-bfb2-6787b4639b64" providerId="ADAL" clId="{E0024F2B-C9DA-4105-AEAD-E593520F9133}" dt="2024-05-08T17:23:08.699" v="21" actId="47"/>
        <pc:sldMkLst>
          <pc:docMk/>
          <pc:sldMk cId="4108325445" sldId="517"/>
        </pc:sldMkLst>
      </pc:sldChg>
      <pc:sldChg chg="del">
        <pc:chgData name="Glen Uehara (Student)" userId="3caece44-8ad9-4645-bfb2-6787b4639b64" providerId="ADAL" clId="{E0024F2B-C9DA-4105-AEAD-E593520F9133}" dt="2024-05-08T17:23:08.699" v="21" actId="47"/>
        <pc:sldMkLst>
          <pc:docMk/>
          <pc:sldMk cId="2521805021" sldId="518"/>
        </pc:sldMkLst>
      </pc:sldChg>
      <pc:sldChg chg="del">
        <pc:chgData name="Glen Uehara (Student)" userId="3caece44-8ad9-4645-bfb2-6787b4639b64" providerId="ADAL" clId="{E0024F2B-C9DA-4105-AEAD-E593520F9133}" dt="2024-05-08T17:23:08.699" v="21" actId="47"/>
        <pc:sldMkLst>
          <pc:docMk/>
          <pc:sldMk cId="3083323685" sldId="519"/>
        </pc:sldMkLst>
      </pc:sldChg>
      <pc:sldChg chg="del">
        <pc:chgData name="Glen Uehara (Student)" userId="3caece44-8ad9-4645-bfb2-6787b4639b64" providerId="ADAL" clId="{E0024F2B-C9DA-4105-AEAD-E593520F9133}" dt="2024-05-08T17:23:08.699" v="21" actId="47"/>
        <pc:sldMkLst>
          <pc:docMk/>
          <pc:sldMk cId="3476040620" sldId="521"/>
        </pc:sldMkLst>
      </pc:sldChg>
      <pc:sldChg chg="del">
        <pc:chgData name="Glen Uehara (Student)" userId="3caece44-8ad9-4645-bfb2-6787b4639b64" providerId="ADAL" clId="{E0024F2B-C9DA-4105-AEAD-E593520F9133}" dt="2024-05-08T17:23:08.699" v="21" actId="47"/>
        <pc:sldMkLst>
          <pc:docMk/>
          <pc:sldMk cId="3813175708" sldId="522"/>
        </pc:sldMkLst>
      </pc:sldChg>
      <pc:sldChg chg="del">
        <pc:chgData name="Glen Uehara (Student)" userId="3caece44-8ad9-4645-bfb2-6787b4639b64" providerId="ADAL" clId="{E0024F2B-C9DA-4105-AEAD-E593520F9133}" dt="2024-05-08T17:23:08.699" v="21" actId="47"/>
        <pc:sldMkLst>
          <pc:docMk/>
          <pc:sldMk cId="1917315825" sldId="523"/>
        </pc:sldMkLst>
      </pc:sldChg>
      <pc:sldChg chg="del">
        <pc:chgData name="Glen Uehara (Student)" userId="3caece44-8ad9-4645-bfb2-6787b4639b64" providerId="ADAL" clId="{E0024F2B-C9DA-4105-AEAD-E593520F9133}" dt="2024-05-08T17:23:08.699" v="21" actId="47"/>
        <pc:sldMkLst>
          <pc:docMk/>
          <pc:sldMk cId="1053100161" sldId="524"/>
        </pc:sldMkLst>
      </pc:sldChg>
      <pc:sldChg chg="del">
        <pc:chgData name="Glen Uehara (Student)" userId="3caece44-8ad9-4645-bfb2-6787b4639b64" providerId="ADAL" clId="{E0024F2B-C9DA-4105-AEAD-E593520F9133}" dt="2024-05-08T17:23:08.699" v="21" actId="47"/>
        <pc:sldMkLst>
          <pc:docMk/>
          <pc:sldMk cId="2957350276" sldId="525"/>
        </pc:sldMkLst>
      </pc:sldChg>
      <pc:sldChg chg="del">
        <pc:chgData name="Glen Uehara (Student)" userId="3caece44-8ad9-4645-bfb2-6787b4639b64" providerId="ADAL" clId="{E0024F2B-C9DA-4105-AEAD-E593520F9133}" dt="2024-05-08T17:23:08.699" v="21" actId="47"/>
        <pc:sldMkLst>
          <pc:docMk/>
          <pc:sldMk cId="2254899107" sldId="526"/>
        </pc:sldMkLst>
      </pc:sldChg>
      <pc:sldChg chg="del">
        <pc:chgData name="Glen Uehara (Student)" userId="3caece44-8ad9-4645-bfb2-6787b4639b64" providerId="ADAL" clId="{E0024F2B-C9DA-4105-AEAD-E593520F9133}" dt="2024-05-08T17:23:08.699" v="21" actId="47"/>
        <pc:sldMkLst>
          <pc:docMk/>
          <pc:sldMk cId="292210702" sldId="527"/>
        </pc:sldMkLst>
      </pc:sldChg>
      <pc:sldChg chg="del">
        <pc:chgData name="Glen Uehara (Student)" userId="3caece44-8ad9-4645-bfb2-6787b4639b64" providerId="ADAL" clId="{E0024F2B-C9DA-4105-AEAD-E593520F9133}" dt="2024-05-08T17:23:08.699" v="21" actId="47"/>
        <pc:sldMkLst>
          <pc:docMk/>
          <pc:sldMk cId="3633126204" sldId="528"/>
        </pc:sldMkLst>
      </pc:sldChg>
      <pc:sldChg chg="del">
        <pc:chgData name="Glen Uehara (Student)" userId="3caece44-8ad9-4645-bfb2-6787b4639b64" providerId="ADAL" clId="{E0024F2B-C9DA-4105-AEAD-E593520F9133}" dt="2024-05-08T17:23:08.699" v="21" actId="47"/>
        <pc:sldMkLst>
          <pc:docMk/>
          <pc:sldMk cId="3052331165" sldId="530"/>
        </pc:sldMkLst>
      </pc:sldChg>
      <pc:sldChg chg="del">
        <pc:chgData name="Glen Uehara (Student)" userId="3caece44-8ad9-4645-bfb2-6787b4639b64" providerId="ADAL" clId="{E0024F2B-C9DA-4105-AEAD-E593520F9133}" dt="2024-05-08T17:23:08.699" v="21" actId="47"/>
        <pc:sldMkLst>
          <pc:docMk/>
          <pc:sldMk cId="3823989917" sldId="531"/>
        </pc:sldMkLst>
      </pc:sldChg>
      <pc:sldChg chg="del">
        <pc:chgData name="Glen Uehara (Student)" userId="3caece44-8ad9-4645-bfb2-6787b4639b64" providerId="ADAL" clId="{E0024F2B-C9DA-4105-AEAD-E593520F9133}" dt="2024-05-08T17:23:08.699" v="21" actId="47"/>
        <pc:sldMkLst>
          <pc:docMk/>
          <pc:sldMk cId="3058799966" sldId="532"/>
        </pc:sldMkLst>
      </pc:sldChg>
      <pc:sldChg chg="del">
        <pc:chgData name="Glen Uehara (Student)" userId="3caece44-8ad9-4645-bfb2-6787b4639b64" providerId="ADAL" clId="{E0024F2B-C9DA-4105-AEAD-E593520F9133}" dt="2024-05-08T17:23:08.699" v="21" actId="47"/>
        <pc:sldMkLst>
          <pc:docMk/>
          <pc:sldMk cId="4244275019" sldId="533"/>
        </pc:sldMkLst>
      </pc:sldChg>
      <pc:sldChg chg="del">
        <pc:chgData name="Glen Uehara (Student)" userId="3caece44-8ad9-4645-bfb2-6787b4639b64" providerId="ADAL" clId="{E0024F2B-C9DA-4105-AEAD-E593520F9133}" dt="2024-05-08T17:23:08.699" v="21" actId="47"/>
        <pc:sldMkLst>
          <pc:docMk/>
          <pc:sldMk cId="1908522931" sldId="534"/>
        </pc:sldMkLst>
      </pc:sldChg>
      <pc:sldChg chg="del">
        <pc:chgData name="Glen Uehara (Student)" userId="3caece44-8ad9-4645-bfb2-6787b4639b64" providerId="ADAL" clId="{E0024F2B-C9DA-4105-AEAD-E593520F9133}" dt="2024-05-08T17:23:08.699" v="21" actId="47"/>
        <pc:sldMkLst>
          <pc:docMk/>
          <pc:sldMk cId="1931717366" sldId="535"/>
        </pc:sldMkLst>
      </pc:sldChg>
      <pc:sldChg chg="del">
        <pc:chgData name="Glen Uehara (Student)" userId="3caece44-8ad9-4645-bfb2-6787b4639b64" providerId="ADAL" clId="{E0024F2B-C9DA-4105-AEAD-E593520F9133}" dt="2024-05-08T17:23:08.699" v="21" actId="47"/>
        <pc:sldMkLst>
          <pc:docMk/>
          <pc:sldMk cId="2379210338" sldId="536"/>
        </pc:sldMkLst>
      </pc:sldChg>
      <pc:sldChg chg="del">
        <pc:chgData name="Glen Uehara (Student)" userId="3caece44-8ad9-4645-bfb2-6787b4639b64" providerId="ADAL" clId="{E0024F2B-C9DA-4105-AEAD-E593520F9133}" dt="2024-05-08T17:23:08.699" v="21" actId="47"/>
        <pc:sldMkLst>
          <pc:docMk/>
          <pc:sldMk cId="2422241958" sldId="537"/>
        </pc:sldMkLst>
      </pc:sldChg>
      <pc:sldChg chg="del">
        <pc:chgData name="Glen Uehara (Student)" userId="3caece44-8ad9-4645-bfb2-6787b4639b64" providerId="ADAL" clId="{E0024F2B-C9DA-4105-AEAD-E593520F9133}" dt="2024-05-08T17:23:08.699" v="21" actId="47"/>
        <pc:sldMkLst>
          <pc:docMk/>
          <pc:sldMk cId="1892337395" sldId="538"/>
        </pc:sldMkLst>
      </pc:sldChg>
      <pc:sldChg chg="del">
        <pc:chgData name="Glen Uehara (Student)" userId="3caece44-8ad9-4645-bfb2-6787b4639b64" providerId="ADAL" clId="{E0024F2B-C9DA-4105-AEAD-E593520F9133}" dt="2024-05-08T17:23:08.699" v="21" actId="47"/>
        <pc:sldMkLst>
          <pc:docMk/>
          <pc:sldMk cId="1043181449" sldId="539"/>
        </pc:sldMkLst>
      </pc:sldChg>
      <pc:sldChg chg="del">
        <pc:chgData name="Glen Uehara (Student)" userId="3caece44-8ad9-4645-bfb2-6787b4639b64" providerId="ADAL" clId="{E0024F2B-C9DA-4105-AEAD-E593520F9133}" dt="2024-05-08T17:23:08.699" v="21" actId="47"/>
        <pc:sldMkLst>
          <pc:docMk/>
          <pc:sldMk cId="555359788" sldId="540"/>
        </pc:sldMkLst>
      </pc:sldChg>
      <pc:sldChg chg="del">
        <pc:chgData name="Glen Uehara (Student)" userId="3caece44-8ad9-4645-bfb2-6787b4639b64" providerId="ADAL" clId="{E0024F2B-C9DA-4105-AEAD-E593520F9133}" dt="2024-05-08T17:23:08.699" v="21" actId="47"/>
        <pc:sldMkLst>
          <pc:docMk/>
          <pc:sldMk cId="522394239" sldId="541"/>
        </pc:sldMkLst>
      </pc:sldChg>
      <pc:sldChg chg="del">
        <pc:chgData name="Glen Uehara (Student)" userId="3caece44-8ad9-4645-bfb2-6787b4639b64" providerId="ADAL" clId="{E0024F2B-C9DA-4105-AEAD-E593520F9133}" dt="2024-05-08T17:23:08.699" v="21" actId="47"/>
        <pc:sldMkLst>
          <pc:docMk/>
          <pc:sldMk cId="500926799" sldId="542"/>
        </pc:sldMkLst>
      </pc:sldChg>
      <pc:sldChg chg="del">
        <pc:chgData name="Glen Uehara (Student)" userId="3caece44-8ad9-4645-bfb2-6787b4639b64" providerId="ADAL" clId="{E0024F2B-C9DA-4105-AEAD-E593520F9133}" dt="2024-05-08T17:23:08.699" v="21" actId="47"/>
        <pc:sldMkLst>
          <pc:docMk/>
          <pc:sldMk cId="2094684683" sldId="543"/>
        </pc:sldMkLst>
      </pc:sldChg>
      <pc:sldChg chg="del">
        <pc:chgData name="Glen Uehara (Student)" userId="3caece44-8ad9-4645-bfb2-6787b4639b64" providerId="ADAL" clId="{E0024F2B-C9DA-4105-AEAD-E593520F9133}" dt="2024-05-08T17:23:08.699" v="21" actId="47"/>
        <pc:sldMkLst>
          <pc:docMk/>
          <pc:sldMk cId="3103262344" sldId="544"/>
        </pc:sldMkLst>
      </pc:sldChg>
      <pc:sldChg chg="del">
        <pc:chgData name="Glen Uehara (Student)" userId="3caece44-8ad9-4645-bfb2-6787b4639b64" providerId="ADAL" clId="{E0024F2B-C9DA-4105-AEAD-E593520F9133}" dt="2024-05-08T17:23:08.699" v="21" actId="47"/>
        <pc:sldMkLst>
          <pc:docMk/>
          <pc:sldMk cId="1534101486" sldId="545"/>
        </pc:sldMkLst>
      </pc:sldChg>
      <pc:sldChg chg="del">
        <pc:chgData name="Glen Uehara (Student)" userId="3caece44-8ad9-4645-bfb2-6787b4639b64" providerId="ADAL" clId="{E0024F2B-C9DA-4105-AEAD-E593520F9133}" dt="2024-05-08T17:23:08.699" v="21" actId="47"/>
        <pc:sldMkLst>
          <pc:docMk/>
          <pc:sldMk cId="3721672987" sldId="546"/>
        </pc:sldMkLst>
      </pc:sldChg>
      <pc:sldChg chg="del">
        <pc:chgData name="Glen Uehara (Student)" userId="3caece44-8ad9-4645-bfb2-6787b4639b64" providerId="ADAL" clId="{E0024F2B-C9DA-4105-AEAD-E593520F9133}" dt="2024-05-08T17:23:08.699" v="21" actId="47"/>
        <pc:sldMkLst>
          <pc:docMk/>
          <pc:sldMk cId="2988359508" sldId="547"/>
        </pc:sldMkLst>
      </pc:sldChg>
      <pc:sldChg chg="del">
        <pc:chgData name="Glen Uehara (Student)" userId="3caece44-8ad9-4645-bfb2-6787b4639b64" providerId="ADAL" clId="{E0024F2B-C9DA-4105-AEAD-E593520F9133}" dt="2024-05-08T17:23:08.699" v="21" actId="47"/>
        <pc:sldMkLst>
          <pc:docMk/>
          <pc:sldMk cId="1103697989" sldId="548"/>
        </pc:sldMkLst>
      </pc:sldChg>
      <pc:sldChg chg="del">
        <pc:chgData name="Glen Uehara (Student)" userId="3caece44-8ad9-4645-bfb2-6787b4639b64" providerId="ADAL" clId="{E0024F2B-C9DA-4105-AEAD-E593520F9133}" dt="2024-05-08T17:23:08.699" v="21" actId="47"/>
        <pc:sldMkLst>
          <pc:docMk/>
          <pc:sldMk cId="651207150" sldId="549"/>
        </pc:sldMkLst>
      </pc:sldChg>
      <pc:sldChg chg="del">
        <pc:chgData name="Glen Uehara (Student)" userId="3caece44-8ad9-4645-bfb2-6787b4639b64" providerId="ADAL" clId="{E0024F2B-C9DA-4105-AEAD-E593520F9133}" dt="2024-05-08T17:23:08.699" v="21" actId="47"/>
        <pc:sldMkLst>
          <pc:docMk/>
          <pc:sldMk cId="1823744424" sldId="550"/>
        </pc:sldMkLst>
      </pc:sldChg>
      <pc:sldChg chg="del">
        <pc:chgData name="Glen Uehara (Student)" userId="3caece44-8ad9-4645-bfb2-6787b4639b64" providerId="ADAL" clId="{E0024F2B-C9DA-4105-AEAD-E593520F9133}" dt="2024-05-08T17:23:08.699" v="21" actId="47"/>
        <pc:sldMkLst>
          <pc:docMk/>
          <pc:sldMk cId="3807390367" sldId="551"/>
        </pc:sldMkLst>
      </pc:sldChg>
      <pc:sldChg chg="del">
        <pc:chgData name="Glen Uehara (Student)" userId="3caece44-8ad9-4645-bfb2-6787b4639b64" providerId="ADAL" clId="{E0024F2B-C9DA-4105-AEAD-E593520F9133}" dt="2024-05-08T17:23:08.699" v="21" actId="47"/>
        <pc:sldMkLst>
          <pc:docMk/>
          <pc:sldMk cId="362119737" sldId="552"/>
        </pc:sldMkLst>
      </pc:sldChg>
      <pc:sldChg chg="del">
        <pc:chgData name="Glen Uehara (Student)" userId="3caece44-8ad9-4645-bfb2-6787b4639b64" providerId="ADAL" clId="{E0024F2B-C9DA-4105-AEAD-E593520F9133}" dt="2024-05-08T17:23:08.699" v="21" actId="47"/>
        <pc:sldMkLst>
          <pc:docMk/>
          <pc:sldMk cId="2399446227" sldId="553"/>
        </pc:sldMkLst>
      </pc:sldChg>
      <pc:sldChg chg="del">
        <pc:chgData name="Glen Uehara (Student)" userId="3caece44-8ad9-4645-bfb2-6787b4639b64" providerId="ADAL" clId="{E0024F2B-C9DA-4105-AEAD-E593520F9133}" dt="2024-05-08T17:23:08.699" v="21" actId="47"/>
        <pc:sldMkLst>
          <pc:docMk/>
          <pc:sldMk cId="3784186453" sldId="554"/>
        </pc:sldMkLst>
      </pc:sldChg>
      <pc:sldChg chg="del">
        <pc:chgData name="Glen Uehara (Student)" userId="3caece44-8ad9-4645-bfb2-6787b4639b64" providerId="ADAL" clId="{E0024F2B-C9DA-4105-AEAD-E593520F9133}" dt="2024-05-08T17:23:08.699" v="21" actId="47"/>
        <pc:sldMkLst>
          <pc:docMk/>
          <pc:sldMk cId="3920610519" sldId="555"/>
        </pc:sldMkLst>
      </pc:sldChg>
      <pc:sldChg chg="del">
        <pc:chgData name="Glen Uehara (Student)" userId="3caece44-8ad9-4645-bfb2-6787b4639b64" providerId="ADAL" clId="{E0024F2B-C9DA-4105-AEAD-E593520F9133}" dt="2024-05-08T17:23:08.699" v="21" actId="47"/>
        <pc:sldMkLst>
          <pc:docMk/>
          <pc:sldMk cId="279983762" sldId="556"/>
        </pc:sldMkLst>
      </pc:sldChg>
      <pc:sldChg chg="del">
        <pc:chgData name="Glen Uehara (Student)" userId="3caece44-8ad9-4645-bfb2-6787b4639b64" providerId="ADAL" clId="{E0024F2B-C9DA-4105-AEAD-E593520F9133}" dt="2024-05-08T17:23:08.699" v="21" actId="47"/>
        <pc:sldMkLst>
          <pc:docMk/>
          <pc:sldMk cId="1058077129" sldId="557"/>
        </pc:sldMkLst>
      </pc:sldChg>
      <pc:sldChg chg="del">
        <pc:chgData name="Glen Uehara (Student)" userId="3caece44-8ad9-4645-bfb2-6787b4639b64" providerId="ADAL" clId="{E0024F2B-C9DA-4105-AEAD-E593520F9133}" dt="2024-05-08T17:23:08.699" v="21" actId="47"/>
        <pc:sldMkLst>
          <pc:docMk/>
          <pc:sldMk cId="3610406572" sldId="558"/>
        </pc:sldMkLst>
      </pc:sldChg>
      <pc:sldChg chg="del">
        <pc:chgData name="Glen Uehara (Student)" userId="3caece44-8ad9-4645-bfb2-6787b4639b64" providerId="ADAL" clId="{E0024F2B-C9DA-4105-AEAD-E593520F9133}" dt="2024-05-08T17:23:08.699" v="21" actId="47"/>
        <pc:sldMkLst>
          <pc:docMk/>
          <pc:sldMk cId="858133" sldId="559"/>
        </pc:sldMkLst>
      </pc:sldChg>
      <pc:sldChg chg="del">
        <pc:chgData name="Glen Uehara (Student)" userId="3caece44-8ad9-4645-bfb2-6787b4639b64" providerId="ADAL" clId="{E0024F2B-C9DA-4105-AEAD-E593520F9133}" dt="2024-05-08T17:23:08.699" v="21" actId="47"/>
        <pc:sldMkLst>
          <pc:docMk/>
          <pc:sldMk cId="26464428" sldId="560"/>
        </pc:sldMkLst>
      </pc:sldChg>
      <pc:sldChg chg="del">
        <pc:chgData name="Glen Uehara (Student)" userId="3caece44-8ad9-4645-bfb2-6787b4639b64" providerId="ADAL" clId="{E0024F2B-C9DA-4105-AEAD-E593520F9133}" dt="2024-05-08T17:23:08.699" v="21" actId="47"/>
        <pc:sldMkLst>
          <pc:docMk/>
          <pc:sldMk cId="3355576402" sldId="561"/>
        </pc:sldMkLst>
      </pc:sldChg>
      <pc:sldChg chg="del">
        <pc:chgData name="Glen Uehara (Student)" userId="3caece44-8ad9-4645-bfb2-6787b4639b64" providerId="ADAL" clId="{E0024F2B-C9DA-4105-AEAD-E593520F9133}" dt="2024-05-08T17:23:08.699" v="21" actId="47"/>
        <pc:sldMkLst>
          <pc:docMk/>
          <pc:sldMk cId="2575364074" sldId="562"/>
        </pc:sldMkLst>
      </pc:sldChg>
      <pc:sldChg chg="del">
        <pc:chgData name="Glen Uehara (Student)" userId="3caece44-8ad9-4645-bfb2-6787b4639b64" providerId="ADAL" clId="{E0024F2B-C9DA-4105-AEAD-E593520F9133}" dt="2024-05-08T17:23:08.699" v="21" actId="47"/>
        <pc:sldMkLst>
          <pc:docMk/>
          <pc:sldMk cId="916910347" sldId="563"/>
        </pc:sldMkLst>
      </pc:sldChg>
      <pc:sldChg chg="del">
        <pc:chgData name="Glen Uehara (Student)" userId="3caece44-8ad9-4645-bfb2-6787b4639b64" providerId="ADAL" clId="{E0024F2B-C9DA-4105-AEAD-E593520F9133}" dt="2024-05-08T17:23:08.699" v="21" actId="47"/>
        <pc:sldMkLst>
          <pc:docMk/>
          <pc:sldMk cId="1232688155" sldId="564"/>
        </pc:sldMkLst>
      </pc:sldChg>
      <pc:sldChg chg="del">
        <pc:chgData name="Glen Uehara (Student)" userId="3caece44-8ad9-4645-bfb2-6787b4639b64" providerId="ADAL" clId="{E0024F2B-C9DA-4105-AEAD-E593520F9133}" dt="2024-05-08T17:23:08.699" v="21" actId="47"/>
        <pc:sldMkLst>
          <pc:docMk/>
          <pc:sldMk cId="3354185167" sldId="565"/>
        </pc:sldMkLst>
      </pc:sldChg>
      <pc:sldChg chg="del">
        <pc:chgData name="Glen Uehara (Student)" userId="3caece44-8ad9-4645-bfb2-6787b4639b64" providerId="ADAL" clId="{E0024F2B-C9DA-4105-AEAD-E593520F9133}" dt="2024-05-08T17:23:08.699" v="21" actId="47"/>
        <pc:sldMkLst>
          <pc:docMk/>
          <pc:sldMk cId="3240184461" sldId="567"/>
        </pc:sldMkLst>
      </pc:sldChg>
      <pc:sldChg chg="del">
        <pc:chgData name="Glen Uehara (Student)" userId="3caece44-8ad9-4645-bfb2-6787b4639b64" providerId="ADAL" clId="{E0024F2B-C9DA-4105-AEAD-E593520F9133}" dt="2024-05-08T17:23:08.699" v="21" actId="47"/>
        <pc:sldMkLst>
          <pc:docMk/>
          <pc:sldMk cId="1929075826" sldId="568"/>
        </pc:sldMkLst>
      </pc:sldChg>
      <pc:sldChg chg="del">
        <pc:chgData name="Glen Uehara (Student)" userId="3caece44-8ad9-4645-bfb2-6787b4639b64" providerId="ADAL" clId="{E0024F2B-C9DA-4105-AEAD-E593520F9133}" dt="2024-05-08T17:23:08.699" v="21" actId="47"/>
        <pc:sldMkLst>
          <pc:docMk/>
          <pc:sldMk cId="15940725" sldId="569"/>
        </pc:sldMkLst>
      </pc:sldChg>
      <pc:sldChg chg="del">
        <pc:chgData name="Glen Uehara (Student)" userId="3caece44-8ad9-4645-bfb2-6787b4639b64" providerId="ADAL" clId="{E0024F2B-C9DA-4105-AEAD-E593520F9133}" dt="2024-05-08T17:23:08.699" v="21" actId="47"/>
        <pc:sldMkLst>
          <pc:docMk/>
          <pc:sldMk cId="3156746160" sldId="570"/>
        </pc:sldMkLst>
      </pc:sldChg>
      <pc:sldChg chg="del">
        <pc:chgData name="Glen Uehara (Student)" userId="3caece44-8ad9-4645-bfb2-6787b4639b64" providerId="ADAL" clId="{E0024F2B-C9DA-4105-AEAD-E593520F9133}" dt="2024-05-08T17:23:08.699" v="21" actId="47"/>
        <pc:sldMkLst>
          <pc:docMk/>
          <pc:sldMk cId="1295094193" sldId="571"/>
        </pc:sldMkLst>
      </pc:sldChg>
      <pc:sldChg chg="del">
        <pc:chgData name="Glen Uehara (Student)" userId="3caece44-8ad9-4645-bfb2-6787b4639b64" providerId="ADAL" clId="{E0024F2B-C9DA-4105-AEAD-E593520F9133}" dt="2024-05-08T17:23:08.699" v="21" actId="47"/>
        <pc:sldMkLst>
          <pc:docMk/>
          <pc:sldMk cId="870566674" sldId="572"/>
        </pc:sldMkLst>
      </pc:sldChg>
      <pc:sldMasterChg chg="delSldLayout">
        <pc:chgData name="Glen Uehara (Student)" userId="3caece44-8ad9-4645-bfb2-6787b4639b64" providerId="ADAL" clId="{E0024F2B-C9DA-4105-AEAD-E593520F9133}" dt="2024-05-08T17:23:08.699" v="21" actId="47"/>
        <pc:sldMasterMkLst>
          <pc:docMk/>
          <pc:sldMasterMk cId="3367963539" sldId="2147483660"/>
        </pc:sldMasterMkLst>
        <pc:sldLayoutChg chg="del">
          <pc:chgData name="Glen Uehara (Student)" userId="3caece44-8ad9-4645-bfb2-6787b4639b64" providerId="ADAL" clId="{E0024F2B-C9DA-4105-AEAD-E593520F9133}" dt="2024-05-08T17:23:08.699" v="21" actId="47"/>
          <pc:sldLayoutMkLst>
            <pc:docMk/>
            <pc:sldMasterMk cId="3367963539" sldId="2147483660"/>
            <pc:sldLayoutMk cId="2487939563" sldId="21474837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4D0FA-361C-8D41-94B5-3C879E359369}"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5468A-E6B4-784B-B5F0-20BC2545A638}" type="slidenum">
              <a:rPr lang="en-US" smtClean="0"/>
              <a:t>‹#›</a:t>
            </a:fld>
            <a:endParaRPr lang="en-US"/>
          </a:p>
        </p:txBody>
      </p:sp>
    </p:spTree>
    <p:extLst>
      <p:ext uri="{BB962C8B-B14F-4D97-AF65-F5344CB8AC3E}">
        <p14:creationId xmlns:p14="http://schemas.microsoft.com/office/powerpoint/2010/main" val="210172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7"/>
        <p:cNvGrpSpPr/>
        <p:nvPr/>
      </p:nvGrpSpPr>
      <p:grpSpPr>
        <a:xfrm>
          <a:off x="0" y="0"/>
          <a:ext cx="0" cy="0"/>
          <a:chOff x="0" y="0"/>
          <a:chExt cx="0" cy="0"/>
        </a:xfrm>
      </p:grpSpPr>
      <p:sp>
        <p:nvSpPr>
          <p:cNvPr id="4698" name="Google Shape;46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9" name="Google Shape;46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05468A-E6B4-784B-B5F0-20BC2545A638}" type="slidenum">
              <a:rPr lang="en-US" smtClean="0"/>
              <a:t>15</a:t>
            </a:fld>
            <a:endParaRPr lang="en-US"/>
          </a:p>
        </p:txBody>
      </p:sp>
    </p:spTree>
    <p:extLst>
      <p:ext uri="{BB962C8B-B14F-4D97-AF65-F5344CB8AC3E}">
        <p14:creationId xmlns:p14="http://schemas.microsoft.com/office/powerpoint/2010/main" val="915438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Presentation title slide with photo background" preserve="1">
  <p:cSld name="23: *Presentation title slide with photo background">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12300"/>
            <a:ext cx="12192000" cy="5191600"/>
          </a:xfrm>
          <a:prstGeom prst="rect">
            <a:avLst/>
          </a:prstGeom>
          <a:solidFill>
            <a:schemeClr val="lt2"/>
          </a:solidFill>
          <a:ln>
            <a:noFill/>
          </a:ln>
        </p:spPr>
      </p:sp>
      <p:sp>
        <p:nvSpPr>
          <p:cNvPr id="11" name="Google Shape;11;p2"/>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highlight>
                  <a:schemeClr val="lt1"/>
                </a:highlight>
              </a:defRPr>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 name="Google Shape;12;p2"/>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609585" lvl="0" indent="-406390" algn="l">
              <a:lnSpc>
                <a:spcPct val="100000"/>
              </a:lnSpc>
              <a:spcBef>
                <a:spcPts val="0"/>
              </a:spcBef>
              <a:spcAft>
                <a:spcPts val="0"/>
              </a:spcAft>
              <a:buClr>
                <a:schemeClr val="dk1"/>
              </a:buClr>
              <a:buSzPts val="1200"/>
              <a:buChar char="●"/>
              <a:defRPr sz="1600" b="1">
                <a:solidFill>
                  <a:schemeClr val="dk1"/>
                </a:solidFill>
              </a:defRPr>
            </a:lvl1pPr>
            <a:lvl2pPr marL="1219170" lvl="1" indent="-406390" algn="l">
              <a:lnSpc>
                <a:spcPct val="100000"/>
              </a:lnSpc>
              <a:spcBef>
                <a:spcPts val="1067"/>
              </a:spcBef>
              <a:spcAft>
                <a:spcPts val="0"/>
              </a:spcAft>
              <a:buClr>
                <a:schemeClr val="dk1"/>
              </a:buClr>
              <a:buSzPts val="1200"/>
              <a:buChar char="○"/>
              <a:defRPr sz="1600" b="1">
                <a:solidFill>
                  <a:schemeClr val="dk1"/>
                </a:solidFill>
              </a:defRPr>
            </a:lvl2pPr>
            <a:lvl3pPr marL="1828754" lvl="2" indent="-406390" algn="l">
              <a:lnSpc>
                <a:spcPct val="100000"/>
              </a:lnSpc>
              <a:spcBef>
                <a:spcPts val="1067"/>
              </a:spcBef>
              <a:spcAft>
                <a:spcPts val="0"/>
              </a:spcAft>
              <a:buClr>
                <a:schemeClr val="dk1"/>
              </a:buClr>
              <a:buSzPts val="1200"/>
              <a:buChar char="■"/>
              <a:defRPr sz="1600" b="1">
                <a:solidFill>
                  <a:schemeClr val="dk1"/>
                </a:solidFill>
              </a:defRPr>
            </a:lvl3pPr>
            <a:lvl4pPr marL="2438339" lvl="3" indent="-406390" algn="l">
              <a:lnSpc>
                <a:spcPct val="100000"/>
              </a:lnSpc>
              <a:spcBef>
                <a:spcPts val="1067"/>
              </a:spcBef>
              <a:spcAft>
                <a:spcPts val="0"/>
              </a:spcAft>
              <a:buClr>
                <a:schemeClr val="dk1"/>
              </a:buClr>
              <a:buSzPts val="1200"/>
              <a:buChar char="●"/>
              <a:defRPr sz="1600" b="1">
                <a:solidFill>
                  <a:schemeClr val="dk1"/>
                </a:solidFill>
              </a:defRPr>
            </a:lvl4pPr>
            <a:lvl5pPr marL="3047924" lvl="4" indent="-406390" algn="l">
              <a:lnSpc>
                <a:spcPct val="100000"/>
              </a:lnSpc>
              <a:spcBef>
                <a:spcPts val="1067"/>
              </a:spcBef>
              <a:spcAft>
                <a:spcPts val="0"/>
              </a:spcAft>
              <a:buClr>
                <a:schemeClr val="dk1"/>
              </a:buClr>
              <a:buSzPts val="1200"/>
              <a:buChar char="○"/>
              <a:defRPr sz="1600" b="1">
                <a:solidFill>
                  <a:schemeClr val="dk1"/>
                </a:solidFill>
              </a:defRPr>
            </a:lvl5pPr>
            <a:lvl6pPr marL="3657509" lvl="5" indent="-406390" algn="l">
              <a:lnSpc>
                <a:spcPct val="100000"/>
              </a:lnSpc>
              <a:spcBef>
                <a:spcPts val="1067"/>
              </a:spcBef>
              <a:spcAft>
                <a:spcPts val="0"/>
              </a:spcAft>
              <a:buClr>
                <a:schemeClr val="dk1"/>
              </a:buClr>
              <a:buSzPts val="1200"/>
              <a:buChar char="■"/>
              <a:defRPr sz="1600" b="1">
                <a:solidFill>
                  <a:schemeClr val="dk1"/>
                </a:solidFill>
              </a:defRPr>
            </a:lvl6pPr>
            <a:lvl7pPr marL="4267093" lvl="6" indent="-406390" algn="l">
              <a:lnSpc>
                <a:spcPct val="100000"/>
              </a:lnSpc>
              <a:spcBef>
                <a:spcPts val="1067"/>
              </a:spcBef>
              <a:spcAft>
                <a:spcPts val="0"/>
              </a:spcAft>
              <a:buClr>
                <a:schemeClr val="dk1"/>
              </a:buClr>
              <a:buSzPts val="1200"/>
              <a:buChar char="●"/>
              <a:defRPr sz="1600" b="1">
                <a:solidFill>
                  <a:schemeClr val="dk1"/>
                </a:solidFill>
              </a:defRPr>
            </a:lvl7pPr>
            <a:lvl8pPr marL="4876678" lvl="7" indent="-406390" algn="l">
              <a:lnSpc>
                <a:spcPct val="100000"/>
              </a:lnSpc>
              <a:spcBef>
                <a:spcPts val="1067"/>
              </a:spcBef>
              <a:spcAft>
                <a:spcPts val="0"/>
              </a:spcAft>
              <a:buClr>
                <a:schemeClr val="dk1"/>
              </a:buClr>
              <a:buSzPts val="1200"/>
              <a:buChar char="○"/>
              <a:defRPr sz="1600" b="1">
                <a:solidFill>
                  <a:schemeClr val="dk1"/>
                </a:solidFill>
              </a:defRPr>
            </a:lvl8pPr>
            <a:lvl9pPr marL="5486263" lvl="8" indent="-40639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3" name="Google Shape;13;p2"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07822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text, photo, right — white" preserve="1">
  <p:cSld name="23: Title, text, photo, right — white">
    <p:spTree>
      <p:nvGrpSpPr>
        <p:cNvPr id="1" name="Shape 43"/>
        <p:cNvGrpSpPr/>
        <p:nvPr/>
      </p:nvGrpSpPr>
      <p:grpSpPr>
        <a:xfrm>
          <a:off x="0" y="0"/>
          <a:ext cx="0" cy="0"/>
          <a:chOff x="0" y="0"/>
          <a:chExt cx="0" cy="0"/>
        </a:xfrm>
      </p:grpSpPr>
      <p:sp>
        <p:nvSpPr>
          <p:cNvPr id="44" name="Google Shape;44;p11"/>
          <p:cNvSpPr>
            <a:spLocks noGrp="1"/>
          </p:cNvSpPr>
          <p:nvPr>
            <p:ph type="pic" idx="2"/>
          </p:nvPr>
        </p:nvSpPr>
        <p:spPr>
          <a:xfrm>
            <a:off x="1342500" y="1320409"/>
            <a:ext cx="2645600" cy="2674800"/>
          </a:xfrm>
          <a:prstGeom prst="rect">
            <a:avLst/>
          </a:prstGeom>
          <a:solidFill>
            <a:schemeClr val="lt2"/>
          </a:solidFill>
          <a:ln>
            <a:noFill/>
          </a:ln>
        </p:spPr>
      </p:sp>
      <p:sp>
        <p:nvSpPr>
          <p:cNvPr id="45" name="Google Shape;45;p11"/>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5867"/>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11"/>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47" name="Google Shape;47;p11"/>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dk1"/>
              </a:buClr>
              <a:buSzPts val="2000"/>
              <a:buNone/>
              <a:defRPr b="1">
                <a:solidFill>
                  <a:schemeClr val="dk1"/>
                </a:solidFill>
              </a:defRPr>
            </a:lvl1pPr>
            <a:lvl2pPr marL="1219170" lvl="1" indent="-304792" algn="l">
              <a:lnSpc>
                <a:spcPct val="115000"/>
              </a:lnSpc>
              <a:spcBef>
                <a:spcPts val="533"/>
              </a:spcBef>
              <a:spcAft>
                <a:spcPts val="0"/>
              </a:spcAft>
              <a:buClr>
                <a:schemeClr val="dk1"/>
              </a:buClr>
              <a:buSzPts val="2000"/>
              <a:buNone/>
              <a:defRPr b="1">
                <a:solidFill>
                  <a:schemeClr val="dk1"/>
                </a:solidFill>
              </a:defRPr>
            </a:lvl2pPr>
            <a:lvl3pPr marL="1828754" lvl="2" indent="-304792" algn="l">
              <a:lnSpc>
                <a:spcPct val="115000"/>
              </a:lnSpc>
              <a:spcBef>
                <a:spcPts val="533"/>
              </a:spcBef>
              <a:spcAft>
                <a:spcPts val="0"/>
              </a:spcAft>
              <a:buClr>
                <a:schemeClr val="dk1"/>
              </a:buClr>
              <a:buSzPts val="2000"/>
              <a:buNone/>
              <a:defRPr b="1">
                <a:solidFill>
                  <a:schemeClr val="dk1"/>
                </a:solidFill>
              </a:defRPr>
            </a:lvl3pPr>
            <a:lvl4pPr marL="2438339" lvl="3" indent="-304792" algn="l">
              <a:lnSpc>
                <a:spcPct val="115000"/>
              </a:lnSpc>
              <a:spcBef>
                <a:spcPts val="533"/>
              </a:spcBef>
              <a:spcAft>
                <a:spcPts val="0"/>
              </a:spcAft>
              <a:buClr>
                <a:schemeClr val="dk1"/>
              </a:buClr>
              <a:buSzPts val="2000"/>
              <a:buNone/>
              <a:defRPr b="1">
                <a:solidFill>
                  <a:schemeClr val="dk1"/>
                </a:solidFill>
              </a:defRPr>
            </a:lvl4pPr>
            <a:lvl5pPr marL="3047924" lvl="4" indent="-304792" algn="l">
              <a:lnSpc>
                <a:spcPct val="115000"/>
              </a:lnSpc>
              <a:spcBef>
                <a:spcPts val="533"/>
              </a:spcBef>
              <a:spcAft>
                <a:spcPts val="0"/>
              </a:spcAft>
              <a:buClr>
                <a:schemeClr val="dk1"/>
              </a:buClr>
              <a:buSzPts val="2000"/>
              <a:buNone/>
              <a:defRPr b="1">
                <a:solidFill>
                  <a:schemeClr val="dk1"/>
                </a:solidFill>
              </a:defRPr>
            </a:lvl5pPr>
            <a:lvl6pPr marL="3657509" lvl="5" indent="-304792" algn="l">
              <a:lnSpc>
                <a:spcPct val="115000"/>
              </a:lnSpc>
              <a:spcBef>
                <a:spcPts val="533"/>
              </a:spcBef>
              <a:spcAft>
                <a:spcPts val="0"/>
              </a:spcAft>
              <a:buClr>
                <a:schemeClr val="dk1"/>
              </a:buClr>
              <a:buSzPts val="2000"/>
              <a:buNone/>
              <a:defRPr b="1">
                <a:solidFill>
                  <a:schemeClr val="dk1"/>
                </a:solidFill>
              </a:defRPr>
            </a:lvl6pPr>
            <a:lvl7pPr marL="4267093" lvl="6" indent="-304792" algn="l">
              <a:lnSpc>
                <a:spcPct val="115000"/>
              </a:lnSpc>
              <a:spcBef>
                <a:spcPts val="533"/>
              </a:spcBef>
              <a:spcAft>
                <a:spcPts val="0"/>
              </a:spcAft>
              <a:buClr>
                <a:schemeClr val="dk1"/>
              </a:buClr>
              <a:buSzPts val="2000"/>
              <a:buNone/>
              <a:defRPr b="1">
                <a:solidFill>
                  <a:schemeClr val="dk1"/>
                </a:solidFill>
              </a:defRPr>
            </a:lvl7pPr>
            <a:lvl8pPr marL="4876678" lvl="7" indent="-304792" algn="l">
              <a:lnSpc>
                <a:spcPct val="115000"/>
              </a:lnSpc>
              <a:spcBef>
                <a:spcPts val="533"/>
              </a:spcBef>
              <a:spcAft>
                <a:spcPts val="0"/>
              </a:spcAft>
              <a:buClr>
                <a:schemeClr val="dk1"/>
              </a:buClr>
              <a:buSzPts val="2000"/>
              <a:buNone/>
              <a:defRPr b="1">
                <a:solidFill>
                  <a:schemeClr val="dk1"/>
                </a:solidFill>
              </a:defRPr>
            </a:lvl8pPr>
            <a:lvl9pPr marL="5486263" lvl="8" indent="-304792" algn="l">
              <a:lnSpc>
                <a:spcPct val="115000"/>
              </a:lnSpc>
              <a:spcBef>
                <a:spcPts val="533"/>
              </a:spcBef>
              <a:spcAft>
                <a:spcPts val="533"/>
              </a:spcAft>
              <a:buClr>
                <a:schemeClr val="dk1"/>
              </a:buClr>
              <a:buSzPts val="2000"/>
              <a:buNone/>
              <a:defRPr b="1">
                <a:solidFill>
                  <a:schemeClr val="dk1"/>
                </a:solidFill>
              </a:defRPr>
            </a:lvl9pPr>
          </a:lstStyle>
          <a:p>
            <a:endParaRPr/>
          </a:p>
        </p:txBody>
      </p:sp>
    </p:spTree>
    <p:extLst>
      <p:ext uri="{BB962C8B-B14F-4D97-AF65-F5344CB8AC3E}">
        <p14:creationId xmlns:p14="http://schemas.microsoft.com/office/powerpoint/2010/main" val="5753021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reserve="1">
  <p:cSld name="23: z-Blank slide options divider (choose from following templates →)">
    <p:bg>
      <p:bgPr>
        <a:solidFill>
          <a:schemeClr val="lt2"/>
        </a:solidFill>
        <a:effectLst/>
      </p:bgPr>
    </p:bg>
    <p:spTree>
      <p:nvGrpSpPr>
        <p:cNvPr id="1" name="Shape 2448"/>
        <p:cNvGrpSpPr/>
        <p:nvPr/>
      </p:nvGrpSpPr>
      <p:grpSpPr>
        <a:xfrm>
          <a:off x="0" y="0"/>
          <a:ext cx="0" cy="0"/>
          <a:chOff x="0" y="0"/>
          <a:chExt cx="0" cy="0"/>
        </a:xfrm>
      </p:grpSpPr>
      <p:sp>
        <p:nvSpPr>
          <p:cNvPr id="2449" name="Google Shape;2449;p101"/>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Blank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50" name="Google Shape;2450;p101"/>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74364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 maroon" preserve="1">
  <p:cSld name="23: z-Blank — maroon">
    <p:bg>
      <p:bgPr>
        <a:solidFill>
          <a:schemeClr val="accent2"/>
        </a:solidFill>
        <a:effectLst/>
      </p:bgPr>
    </p:bg>
    <p:spTree>
      <p:nvGrpSpPr>
        <p:cNvPr id="1" name="Shape 2451"/>
        <p:cNvGrpSpPr/>
        <p:nvPr/>
      </p:nvGrpSpPr>
      <p:grpSpPr>
        <a:xfrm>
          <a:off x="0" y="0"/>
          <a:ext cx="0" cy="0"/>
          <a:chOff x="0" y="0"/>
          <a:chExt cx="0" cy="0"/>
        </a:xfrm>
      </p:grpSpPr>
    </p:spTree>
    <p:extLst>
      <p:ext uri="{BB962C8B-B14F-4D97-AF65-F5344CB8AC3E}">
        <p14:creationId xmlns:p14="http://schemas.microsoft.com/office/powerpoint/2010/main" val="858569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white" preserve="1">
  <p:cSld name="23: z-Blank with logo — white">
    <p:spTree>
      <p:nvGrpSpPr>
        <p:cNvPr id="1" name="Shape 2452"/>
        <p:cNvGrpSpPr/>
        <p:nvPr/>
      </p:nvGrpSpPr>
      <p:grpSpPr>
        <a:xfrm>
          <a:off x="0" y="0"/>
          <a:ext cx="0" cy="0"/>
          <a:chOff x="0" y="0"/>
          <a:chExt cx="0" cy="0"/>
        </a:xfrm>
      </p:grpSpPr>
      <p:pic>
        <p:nvPicPr>
          <p:cNvPr id="2453" name="Google Shape;2453;p10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8520816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black" preserve="1">
  <p:cSld name="23: z-Blank with logo — black">
    <p:bg>
      <p:bgPr>
        <a:solidFill>
          <a:schemeClr val="dk1"/>
        </a:solidFill>
        <a:effectLst/>
      </p:bgPr>
    </p:bg>
    <p:spTree>
      <p:nvGrpSpPr>
        <p:cNvPr id="1" name="Shape 2454"/>
        <p:cNvGrpSpPr/>
        <p:nvPr/>
      </p:nvGrpSpPr>
      <p:grpSpPr>
        <a:xfrm>
          <a:off x="0" y="0"/>
          <a:ext cx="0" cy="0"/>
          <a:chOff x="0" y="0"/>
          <a:chExt cx="0" cy="0"/>
        </a:xfrm>
      </p:grpSpPr>
      <p:pic>
        <p:nvPicPr>
          <p:cNvPr id="2455" name="Google Shape;2455;p104"/>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3385698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gold" preserve="1">
  <p:cSld name="23: z-Blank with logo — gold">
    <p:bg>
      <p:bgPr>
        <a:solidFill>
          <a:schemeClr val="accent1"/>
        </a:solidFill>
        <a:effectLst/>
      </p:bgPr>
    </p:bg>
    <p:spTree>
      <p:nvGrpSpPr>
        <p:cNvPr id="1" name="Shape 2456"/>
        <p:cNvGrpSpPr/>
        <p:nvPr/>
      </p:nvGrpSpPr>
      <p:grpSpPr>
        <a:xfrm>
          <a:off x="0" y="0"/>
          <a:ext cx="0" cy="0"/>
          <a:chOff x="0" y="0"/>
          <a:chExt cx="0" cy="0"/>
        </a:xfrm>
      </p:grpSpPr>
      <p:pic>
        <p:nvPicPr>
          <p:cNvPr id="2457" name="Google Shape;2457;p10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7692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maroon" preserve="1">
  <p:cSld name="23: z-Blank with logo — maroon">
    <p:bg>
      <p:bgPr>
        <a:solidFill>
          <a:schemeClr val="accent2"/>
        </a:solidFill>
        <a:effectLst/>
      </p:bgPr>
    </p:bg>
    <p:spTree>
      <p:nvGrpSpPr>
        <p:cNvPr id="1" name="Shape 2458"/>
        <p:cNvGrpSpPr/>
        <p:nvPr/>
      </p:nvGrpSpPr>
      <p:grpSpPr>
        <a:xfrm>
          <a:off x="0" y="0"/>
          <a:ext cx="0" cy="0"/>
          <a:chOff x="0" y="0"/>
          <a:chExt cx="0" cy="0"/>
        </a:xfrm>
      </p:grpSpPr>
      <p:pic>
        <p:nvPicPr>
          <p:cNvPr id="2459" name="Google Shape;2459;p106"/>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579186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with logo — photo background" preserve="1">
  <p:cSld name="23: z-Blank with logo — photo background">
    <p:spTree>
      <p:nvGrpSpPr>
        <p:cNvPr id="1" name="Shape 2460"/>
        <p:cNvGrpSpPr/>
        <p:nvPr/>
      </p:nvGrpSpPr>
      <p:grpSpPr>
        <a:xfrm>
          <a:off x="0" y="0"/>
          <a:ext cx="0" cy="0"/>
          <a:chOff x="0" y="0"/>
          <a:chExt cx="0" cy="0"/>
        </a:xfrm>
      </p:grpSpPr>
      <p:sp>
        <p:nvSpPr>
          <p:cNvPr id="2461" name="Google Shape;2461;p107"/>
          <p:cNvSpPr>
            <a:spLocks noGrp="1"/>
          </p:cNvSpPr>
          <p:nvPr>
            <p:ph type="pic" idx="2"/>
          </p:nvPr>
        </p:nvSpPr>
        <p:spPr>
          <a:xfrm>
            <a:off x="-63500" y="-54933"/>
            <a:ext cx="12268000" cy="6900800"/>
          </a:xfrm>
          <a:prstGeom prst="rect">
            <a:avLst/>
          </a:prstGeom>
          <a:solidFill>
            <a:schemeClr val="lt2"/>
          </a:solidFill>
          <a:ln>
            <a:noFill/>
          </a:ln>
        </p:spPr>
      </p:sp>
      <p:sp>
        <p:nvSpPr>
          <p:cNvPr id="2462" name="Google Shape;2462;p107"/>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463" name="Google Shape;2463;p10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4182471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reserve="1">
  <p:cSld name="23: z-Blank, A Mountain topographical map pattern — white">
    <p:spTree>
      <p:nvGrpSpPr>
        <p:cNvPr id="1" name="Shape 2464"/>
        <p:cNvGrpSpPr/>
        <p:nvPr/>
      </p:nvGrpSpPr>
      <p:grpSpPr>
        <a:xfrm>
          <a:off x="0" y="0"/>
          <a:ext cx="0" cy="0"/>
          <a:chOff x="0" y="0"/>
          <a:chExt cx="0" cy="0"/>
        </a:xfrm>
      </p:grpSpPr>
      <p:pic>
        <p:nvPicPr>
          <p:cNvPr id="2465" name="Google Shape;2465;p108"/>
          <p:cNvPicPr preferRelativeResize="0"/>
          <p:nvPr/>
        </p:nvPicPr>
        <p:blipFill rotWithShape="1">
          <a:blip r:embed="rId2">
            <a:alphaModFix/>
          </a:blip>
          <a:srcRect/>
          <a:stretch/>
        </p:blipFill>
        <p:spPr>
          <a:xfrm>
            <a:off x="1" y="-2966"/>
            <a:ext cx="12192004" cy="6863932"/>
          </a:xfrm>
          <a:prstGeom prst="rect">
            <a:avLst/>
          </a:prstGeom>
          <a:noFill/>
          <a:ln>
            <a:noFill/>
          </a:ln>
        </p:spPr>
      </p:pic>
    </p:spTree>
    <p:extLst>
      <p:ext uri="{BB962C8B-B14F-4D97-AF65-F5344CB8AC3E}">
        <p14:creationId xmlns:p14="http://schemas.microsoft.com/office/powerpoint/2010/main" val="5537085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reserve="1">
  <p:cSld name="23: z-Blank, Learn to Thrive Morse code pattern — white">
    <p:spTree>
      <p:nvGrpSpPr>
        <p:cNvPr id="1" name="Shape 2466"/>
        <p:cNvGrpSpPr/>
        <p:nvPr/>
      </p:nvGrpSpPr>
      <p:grpSpPr>
        <a:xfrm>
          <a:off x="0" y="0"/>
          <a:ext cx="0" cy="0"/>
          <a:chOff x="0" y="0"/>
          <a:chExt cx="0" cy="0"/>
        </a:xfrm>
      </p:grpSpPr>
      <p:pic>
        <p:nvPicPr>
          <p:cNvPr id="2467" name="Google Shape;2467;p109"/>
          <p:cNvPicPr preferRelativeResize="0"/>
          <p:nvPr/>
        </p:nvPicPr>
        <p:blipFill rotWithShape="1">
          <a:blip r:embed="rId2">
            <a:alphaModFix/>
          </a:blip>
          <a:srcRect l="19" r="28"/>
          <a:stretch/>
        </p:blipFill>
        <p:spPr>
          <a:xfrm>
            <a:off x="1" y="-2966"/>
            <a:ext cx="12192004" cy="6861265"/>
          </a:xfrm>
          <a:prstGeom prst="rect">
            <a:avLst/>
          </a:prstGeom>
          <a:noFill/>
          <a:ln>
            <a:noFill/>
          </a:ln>
        </p:spPr>
      </p:pic>
    </p:spTree>
    <p:extLst>
      <p:ext uri="{BB962C8B-B14F-4D97-AF65-F5344CB8AC3E}">
        <p14:creationId xmlns:p14="http://schemas.microsoft.com/office/powerpoint/2010/main" val="1318827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with network pattern, white" preserve="1">
  <p:cSld name="23: z-Blank, with network pattern, white">
    <p:spTree>
      <p:nvGrpSpPr>
        <p:cNvPr id="1" name="Shape 2468"/>
        <p:cNvGrpSpPr/>
        <p:nvPr/>
      </p:nvGrpSpPr>
      <p:grpSpPr>
        <a:xfrm>
          <a:off x="0" y="0"/>
          <a:ext cx="0" cy="0"/>
          <a:chOff x="0" y="0"/>
          <a:chExt cx="0" cy="0"/>
        </a:xfrm>
      </p:grpSpPr>
      <p:pic>
        <p:nvPicPr>
          <p:cNvPr id="2469" name="Google Shape;2469;p110"/>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extLst>
      <p:ext uri="{BB962C8B-B14F-4D97-AF65-F5344CB8AC3E}">
        <p14:creationId xmlns:p14="http://schemas.microsoft.com/office/powerpoint/2010/main" val="285945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text, photo, right — black" preserve="1">
  <p:cSld name="23: Title, text, photo, right — black">
    <p:bg>
      <p:bgPr>
        <a:solidFill>
          <a:schemeClr val="dk1"/>
        </a:solidFill>
        <a:effectLst/>
      </p:bgPr>
    </p:bg>
    <p:spTree>
      <p:nvGrpSpPr>
        <p:cNvPr id="1" name="Shape 48"/>
        <p:cNvGrpSpPr/>
        <p:nvPr/>
      </p:nvGrpSpPr>
      <p:grpSpPr>
        <a:xfrm>
          <a:off x="0" y="0"/>
          <a:ext cx="0" cy="0"/>
          <a:chOff x="0" y="0"/>
          <a:chExt cx="0" cy="0"/>
        </a:xfrm>
      </p:grpSpPr>
      <p:sp>
        <p:nvSpPr>
          <p:cNvPr id="49" name="Google Shape;49;p12"/>
          <p:cNvSpPr>
            <a:spLocks noGrp="1"/>
          </p:cNvSpPr>
          <p:nvPr>
            <p:ph type="pic" idx="2"/>
          </p:nvPr>
        </p:nvSpPr>
        <p:spPr>
          <a:xfrm>
            <a:off x="1342500" y="1320409"/>
            <a:ext cx="2645600" cy="2674800"/>
          </a:xfrm>
          <a:prstGeom prst="rect">
            <a:avLst/>
          </a:prstGeom>
          <a:solidFill>
            <a:schemeClr val="lt2"/>
          </a:solidFill>
          <a:ln>
            <a:noFill/>
          </a:ln>
        </p:spPr>
      </p:sp>
      <p:sp>
        <p:nvSpPr>
          <p:cNvPr id="50" name="Google Shape;50;p12"/>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5867">
                <a:solidFill>
                  <a:schemeClr val="lt1"/>
                </a:solidFill>
              </a:defRPr>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12"/>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52" name="Google Shape;52;p12"/>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lt1"/>
              </a:buClr>
              <a:buSzPts val="2000"/>
              <a:buNone/>
              <a:defRPr b="1">
                <a:solidFill>
                  <a:schemeClr val="lt1"/>
                </a:solidFill>
              </a:defRPr>
            </a:lvl1pPr>
            <a:lvl2pPr marL="1219170" lvl="1" indent="-304792" algn="l">
              <a:lnSpc>
                <a:spcPct val="115000"/>
              </a:lnSpc>
              <a:spcBef>
                <a:spcPts val="533"/>
              </a:spcBef>
              <a:spcAft>
                <a:spcPts val="0"/>
              </a:spcAft>
              <a:buClr>
                <a:schemeClr val="lt1"/>
              </a:buClr>
              <a:buSzPts val="2000"/>
              <a:buNone/>
              <a:defRPr b="1">
                <a:solidFill>
                  <a:schemeClr val="lt1"/>
                </a:solidFill>
              </a:defRPr>
            </a:lvl2pPr>
            <a:lvl3pPr marL="1828754" lvl="2" indent="-304792" algn="l">
              <a:lnSpc>
                <a:spcPct val="115000"/>
              </a:lnSpc>
              <a:spcBef>
                <a:spcPts val="533"/>
              </a:spcBef>
              <a:spcAft>
                <a:spcPts val="0"/>
              </a:spcAft>
              <a:buClr>
                <a:schemeClr val="lt1"/>
              </a:buClr>
              <a:buSzPts val="2000"/>
              <a:buNone/>
              <a:defRPr b="1">
                <a:solidFill>
                  <a:schemeClr val="lt1"/>
                </a:solidFill>
              </a:defRPr>
            </a:lvl3pPr>
            <a:lvl4pPr marL="2438339" lvl="3" indent="-304792" algn="l">
              <a:lnSpc>
                <a:spcPct val="115000"/>
              </a:lnSpc>
              <a:spcBef>
                <a:spcPts val="533"/>
              </a:spcBef>
              <a:spcAft>
                <a:spcPts val="0"/>
              </a:spcAft>
              <a:buClr>
                <a:schemeClr val="lt1"/>
              </a:buClr>
              <a:buSzPts val="2000"/>
              <a:buNone/>
              <a:defRPr b="1">
                <a:solidFill>
                  <a:schemeClr val="lt1"/>
                </a:solidFill>
              </a:defRPr>
            </a:lvl4pPr>
            <a:lvl5pPr marL="3047924" lvl="4" indent="-304792" algn="l">
              <a:lnSpc>
                <a:spcPct val="115000"/>
              </a:lnSpc>
              <a:spcBef>
                <a:spcPts val="533"/>
              </a:spcBef>
              <a:spcAft>
                <a:spcPts val="0"/>
              </a:spcAft>
              <a:buClr>
                <a:schemeClr val="lt1"/>
              </a:buClr>
              <a:buSzPts val="2000"/>
              <a:buNone/>
              <a:defRPr b="1">
                <a:solidFill>
                  <a:schemeClr val="lt1"/>
                </a:solidFill>
              </a:defRPr>
            </a:lvl5pPr>
            <a:lvl6pPr marL="3657509" lvl="5" indent="-304792" algn="l">
              <a:lnSpc>
                <a:spcPct val="115000"/>
              </a:lnSpc>
              <a:spcBef>
                <a:spcPts val="533"/>
              </a:spcBef>
              <a:spcAft>
                <a:spcPts val="0"/>
              </a:spcAft>
              <a:buClr>
                <a:schemeClr val="lt1"/>
              </a:buClr>
              <a:buSzPts val="2000"/>
              <a:buNone/>
              <a:defRPr b="1">
                <a:solidFill>
                  <a:schemeClr val="lt1"/>
                </a:solidFill>
              </a:defRPr>
            </a:lvl6pPr>
            <a:lvl7pPr marL="4267093" lvl="6" indent="-304792" algn="l">
              <a:lnSpc>
                <a:spcPct val="115000"/>
              </a:lnSpc>
              <a:spcBef>
                <a:spcPts val="533"/>
              </a:spcBef>
              <a:spcAft>
                <a:spcPts val="0"/>
              </a:spcAft>
              <a:buClr>
                <a:schemeClr val="lt1"/>
              </a:buClr>
              <a:buSzPts val="2000"/>
              <a:buNone/>
              <a:defRPr b="1">
                <a:solidFill>
                  <a:schemeClr val="lt1"/>
                </a:solidFill>
              </a:defRPr>
            </a:lvl7pPr>
            <a:lvl8pPr marL="4876678" lvl="7" indent="-304792" algn="l">
              <a:lnSpc>
                <a:spcPct val="115000"/>
              </a:lnSpc>
              <a:spcBef>
                <a:spcPts val="533"/>
              </a:spcBef>
              <a:spcAft>
                <a:spcPts val="0"/>
              </a:spcAft>
              <a:buClr>
                <a:schemeClr val="lt1"/>
              </a:buClr>
              <a:buSzPts val="2000"/>
              <a:buNone/>
              <a:defRPr b="1">
                <a:solidFill>
                  <a:schemeClr val="lt1"/>
                </a:solidFill>
              </a:defRPr>
            </a:lvl8pPr>
            <a:lvl9pPr marL="5486263" lvl="8" indent="-304792" algn="l">
              <a:lnSpc>
                <a:spcPct val="115000"/>
              </a:lnSpc>
              <a:spcBef>
                <a:spcPts val="533"/>
              </a:spcBef>
              <a:spcAft>
                <a:spcPts val="533"/>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8188803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reserve="1">
  <p:cSld name="23: z-Blank, A Mountain topographical map pattern — black">
    <p:bg>
      <p:bgPr>
        <a:solidFill>
          <a:schemeClr val="dk1"/>
        </a:solidFill>
        <a:effectLst/>
      </p:bgPr>
    </p:bg>
    <p:spTree>
      <p:nvGrpSpPr>
        <p:cNvPr id="1" name="Shape 2470"/>
        <p:cNvGrpSpPr/>
        <p:nvPr/>
      </p:nvGrpSpPr>
      <p:grpSpPr>
        <a:xfrm>
          <a:off x="0" y="0"/>
          <a:ext cx="0" cy="0"/>
          <a:chOff x="0" y="0"/>
          <a:chExt cx="0" cy="0"/>
        </a:xfrm>
      </p:grpSpPr>
      <p:pic>
        <p:nvPicPr>
          <p:cNvPr id="2471" name="Google Shape;2471;p111"/>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extLst>
      <p:ext uri="{BB962C8B-B14F-4D97-AF65-F5344CB8AC3E}">
        <p14:creationId xmlns:p14="http://schemas.microsoft.com/office/powerpoint/2010/main" val="27967448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reserve="1">
  <p:cSld name="23: z-Blank, Learn to Thrive Morse code pattern — black">
    <p:bg>
      <p:bgPr>
        <a:solidFill>
          <a:schemeClr val="dk1"/>
        </a:solidFill>
        <a:effectLst/>
      </p:bgPr>
    </p:bg>
    <p:spTree>
      <p:nvGrpSpPr>
        <p:cNvPr id="1" name="Shape 2472"/>
        <p:cNvGrpSpPr/>
        <p:nvPr/>
      </p:nvGrpSpPr>
      <p:grpSpPr>
        <a:xfrm>
          <a:off x="0" y="0"/>
          <a:ext cx="0" cy="0"/>
          <a:chOff x="0" y="0"/>
          <a:chExt cx="0" cy="0"/>
        </a:xfrm>
      </p:grpSpPr>
      <p:pic>
        <p:nvPicPr>
          <p:cNvPr id="2473" name="Google Shape;2473;p112"/>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extLst>
      <p:ext uri="{BB962C8B-B14F-4D97-AF65-F5344CB8AC3E}">
        <p14:creationId xmlns:p14="http://schemas.microsoft.com/office/powerpoint/2010/main" val="28463088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network pattern, black" preserve="1">
  <p:cSld name="23: z-Blank, with network pattern, black">
    <p:bg>
      <p:bgPr>
        <a:solidFill>
          <a:schemeClr val="dk1"/>
        </a:solidFill>
        <a:effectLst/>
      </p:bgPr>
    </p:bg>
    <p:spTree>
      <p:nvGrpSpPr>
        <p:cNvPr id="1" name="Shape 2474"/>
        <p:cNvGrpSpPr/>
        <p:nvPr/>
      </p:nvGrpSpPr>
      <p:grpSpPr>
        <a:xfrm>
          <a:off x="0" y="0"/>
          <a:ext cx="0" cy="0"/>
          <a:chOff x="0" y="0"/>
          <a:chExt cx="0" cy="0"/>
        </a:xfrm>
      </p:grpSpPr>
      <p:pic>
        <p:nvPicPr>
          <p:cNvPr id="2475" name="Google Shape;2475;p113"/>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extLst>
      <p:ext uri="{BB962C8B-B14F-4D97-AF65-F5344CB8AC3E}">
        <p14:creationId xmlns:p14="http://schemas.microsoft.com/office/powerpoint/2010/main" val="3539924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reserve="1">
  <p:cSld name="23: z-Blank, with A Mountain topo pattern edges, white">
    <p:spTree>
      <p:nvGrpSpPr>
        <p:cNvPr id="1" name="Shape 2476"/>
        <p:cNvGrpSpPr/>
        <p:nvPr/>
      </p:nvGrpSpPr>
      <p:grpSpPr>
        <a:xfrm>
          <a:off x="0" y="0"/>
          <a:ext cx="0" cy="0"/>
          <a:chOff x="0" y="0"/>
          <a:chExt cx="0" cy="0"/>
        </a:xfrm>
      </p:grpSpPr>
      <p:grpSp>
        <p:nvGrpSpPr>
          <p:cNvPr id="2477" name="Google Shape;2477;p114"/>
          <p:cNvGrpSpPr/>
          <p:nvPr/>
        </p:nvGrpSpPr>
        <p:grpSpPr>
          <a:xfrm>
            <a:off x="6447084" y="-2947847"/>
            <a:ext cx="9525000" cy="6013067"/>
            <a:chOff x="238125" y="602600"/>
            <a:chExt cx="7143750" cy="4509800"/>
          </a:xfrm>
        </p:grpSpPr>
        <p:sp>
          <p:nvSpPr>
            <p:cNvPr id="2478" name="Google Shape;2478;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9" name="Google Shape;2479;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0" name="Google Shape;2480;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1" name="Google Shape;2481;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2" name="Google Shape;2482;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3" name="Google Shape;2483;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4" name="Google Shape;2484;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5" name="Google Shape;2485;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6" name="Google Shape;2486;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7" name="Google Shape;2487;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8" name="Google Shape;2488;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9" name="Google Shape;2489;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0" name="Google Shape;2490;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1" name="Google Shape;2491;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2" name="Google Shape;2492;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3" name="Google Shape;2493;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4" name="Google Shape;2494;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5" name="Google Shape;2495;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6" name="Google Shape;2496;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7" name="Google Shape;2497;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8" name="Google Shape;2498;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9" name="Google Shape;2499;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0" name="Google Shape;2500;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1" name="Google Shape;2501;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2" name="Google Shape;2502;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3" name="Google Shape;2503;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4" name="Google Shape;2504;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5" name="Google Shape;2505;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6" name="Google Shape;2506;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7" name="Google Shape;2507;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8" name="Google Shape;2508;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9" name="Google Shape;2509;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0" name="Google Shape;2510;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1" name="Google Shape;2511;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2" name="Google Shape;2512;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3" name="Google Shape;2513;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4" name="Google Shape;2514;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5" name="Google Shape;2515;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6" name="Google Shape;2516;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7" name="Google Shape;2517;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8" name="Google Shape;2518;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9" name="Google Shape;2519;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0" name="Google Shape;2520;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1" name="Google Shape;2521;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2" name="Google Shape;2522;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3" name="Google Shape;2523;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4" name="Google Shape;2524;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5" name="Google Shape;2525;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6" name="Google Shape;2526;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7" name="Google Shape;2527;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8" name="Google Shape;2528;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9" name="Google Shape;2529;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0" name="Google Shape;2530;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1" name="Google Shape;2531;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2" name="Google Shape;2532;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3" name="Google Shape;2533;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4" name="Google Shape;2534;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5" name="Google Shape;2535;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6" name="Google Shape;2536;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7" name="Google Shape;2537;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8" name="Google Shape;2538;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9" name="Google Shape;2539;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0" name="Google Shape;2540;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1" name="Google Shape;2541;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2" name="Google Shape;2542;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3" name="Google Shape;2543;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4" name="Google Shape;2544;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5" name="Google Shape;2545;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6" name="Google Shape;2546;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7" name="Google Shape;2547;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8" name="Google Shape;2548;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9" name="Google Shape;2549;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0" name="Google Shape;2550;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1" name="Google Shape;2551;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2" name="Google Shape;2552;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3" name="Google Shape;2553;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4" name="Google Shape;2554;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5" name="Google Shape;2555;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6" name="Google Shape;2556;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7" name="Google Shape;2557;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8" name="Google Shape;2558;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9" name="Google Shape;2559;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0" name="Google Shape;2560;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1" name="Google Shape;2561;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2" name="Google Shape;2562;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3" name="Google Shape;2563;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4" name="Google Shape;2564;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5" name="Google Shape;2565;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6" name="Google Shape;2566;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7" name="Google Shape;2567;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8" name="Google Shape;2568;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9" name="Google Shape;2569;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0" name="Google Shape;2570;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1" name="Google Shape;2571;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2" name="Google Shape;2572;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3" name="Google Shape;2573;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4" name="Google Shape;2574;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5" name="Google Shape;2575;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6" name="Google Shape;2576;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7" name="Google Shape;2577;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8" name="Google Shape;2578;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9" name="Google Shape;2579;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0" name="Google Shape;2580;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1" name="Google Shape;2581;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2" name="Google Shape;2582;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3" name="Google Shape;2583;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4" name="Google Shape;2584;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5" name="Google Shape;2585;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6" name="Google Shape;2586;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7" name="Google Shape;2587;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8" name="Google Shape;2588;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9" name="Google Shape;2589;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0" name="Google Shape;2590;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1" name="Google Shape;2591;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2" name="Google Shape;2592;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3" name="Google Shape;2593;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4" name="Google Shape;2594;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5" name="Google Shape;2595;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6" name="Google Shape;2596;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7" name="Google Shape;2597;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8" name="Google Shape;2598;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9" name="Google Shape;2599;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0" name="Google Shape;2600;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1" name="Google Shape;2601;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2" name="Google Shape;2602;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3" name="Google Shape;2603;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4" name="Google Shape;2604;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5" name="Google Shape;2605;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6" name="Google Shape;2606;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7" name="Google Shape;2607;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8" name="Google Shape;2608;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9" name="Google Shape;2609;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0" name="Google Shape;2610;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1" name="Google Shape;2611;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2" name="Google Shape;2612;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3" name="Google Shape;2613;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4" name="Google Shape;2614;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5" name="Google Shape;2615;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6" name="Google Shape;2616;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7" name="Google Shape;2617;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8" name="Google Shape;2618;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9" name="Google Shape;2619;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0" name="Google Shape;2620;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1" name="Google Shape;2621;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2" name="Google Shape;2622;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3" name="Google Shape;2623;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4" name="Google Shape;2624;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5" name="Google Shape;2625;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6" name="Google Shape;2626;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7" name="Google Shape;2627;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8" name="Google Shape;2628;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9" name="Google Shape;2629;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0" name="Google Shape;2630;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1" name="Google Shape;2631;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2" name="Google Shape;2632;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3" name="Google Shape;2633;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4" name="Google Shape;2634;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5" name="Google Shape;2635;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6" name="Google Shape;2636;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7" name="Google Shape;2637;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8" name="Google Shape;2638;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9" name="Google Shape;2639;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0" name="Google Shape;2640;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1" name="Google Shape;2641;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2" name="Google Shape;2642;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3" name="Google Shape;2643;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4" name="Google Shape;2644;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5" name="Google Shape;2645;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6" name="Google Shape;2646;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7" name="Google Shape;2647;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8" name="Google Shape;2648;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9" name="Google Shape;2649;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0" name="Google Shape;2650;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1" name="Google Shape;2651;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2" name="Google Shape;2652;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3" name="Google Shape;2653;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4" name="Google Shape;2654;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5" name="Google Shape;2655;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6" name="Google Shape;2656;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7" name="Google Shape;2657;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8" name="Google Shape;2658;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9" name="Google Shape;2659;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0" name="Google Shape;2660;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1" name="Google Shape;2661;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2" name="Google Shape;2662;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3" name="Google Shape;2663;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4" name="Google Shape;2664;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5" name="Google Shape;2665;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6" name="Google Shape;2666;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7" name="Google Shape;2667;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8" name="Google Shape;2668;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9" name="Google Shape;2669;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0" name="Google Shape;2670;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1" name="Google Shape;2671;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2" name="Google Shape;2672;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3" name="Google Shape;2673;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4" name="Google Shape;2674;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5" name="Google Shape;2675;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6" name="Google Shape;2676;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7" name="Google Shape;2677;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8" name="Google Shape;2678;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9" name="Google Shape;2679;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0" name="Google Shape;2680;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1" name="Google Shape;2681;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2" name="Google Shape;2682;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3" name="Google Shape;2683;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4" name="Google Shape;2684;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5" name="Google Shape;2685;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6" name="Google Shape;2686;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7" name="Google Shape;2687;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8" name="Google Shape;2688;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9" name="Google Shape;2689;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0" name="Google Shape;2690;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1" name="Google Shape;2691;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2" name="Google Shape;2692;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3" name="Google Shape;2693;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4" name="Google Shape;2694;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5" name="Google Shape;2695;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6" name="Google Shape;2696;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7" name="Google Shape;2697;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8" name="Google Shape;2698;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9" name="Google Shape;2699;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0" name="Google Shape;2700;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1" name="Google Shape;2701;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2" name="Google Shape;2702;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3" name="Google Shape;2703;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4" name="Google Shape;2704;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5" name="Google Shape;2705;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6" name="Google Shape;2706;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7" name="Google Shape;2707;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8" name="Google Shape;2708;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9" name="Google Shape;2709;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0" name="Google Shape;2710;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1" name="Google Shape;2711;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2" name="Google Shape;2712;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3" name="Google Shape;2713;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4" name="Google Shape;2714;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5" name="Google Shape;2715;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6" name="Google Shape;2716;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7" name="Google Shape;2717;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8" name="Google Shape;2718;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9" name="Google Shape;2719;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0" name="Google Shape;2720;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1" name="Google Shape;2721;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2" name="Google Shape;2722;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3" name="Google Shape;2723;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4" name="Google Shape;2724;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5" name="Google Shape;2725;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6" name="Google Shape;2726;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7" name="Google Shape;2727;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8" name="Google Shape;2728;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9" name="Google Shape;2729;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0" name="Google Shape;2730;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1" name="Google Shape;2731;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2" name="Google Shape;2732;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3" name="Google Shape;2733;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4" name="Google Shape;2734;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5" name="Google Shape;2735;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6" name="Google Shape;2736;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7" name="Google Shape;2737;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8" name="Google Shape;2738;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9" name="Google Shape;2739;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0" name="Google Shape;2740;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1" name="Google Shape;2741;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2" name="Google Shape;2742;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3" name="Google Shape;2743;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4" name="Google Shape;2744;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5" name="Google Shape;2745;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6" name="Google Shape;2746;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7" name="Google Shape;2747;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8" name="Google Shape;2748;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9" name="Google Shape;2749;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0" name="Google Shape;2750;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1" name="Google Shape;2751;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2" name="Google Shape;2752;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3" name="Google Shape;2753;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4" name="Google Shape;2754;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5" name="Google Shape;2755;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6" name="Google Shape;2756;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7" name="Google Shape;2757;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8" name="Google Shape;2758;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9" name="Google Shape;2759;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0" name="Google Shape;2760;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1" name="Google Shape;2761;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2" name="Google Shape;2762;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3" name="Google Shape;2763;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4" name="Google Shape;2764;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5" name="Google Shape;2765;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6" name="Google Shape;2766;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7" name="Google Shape;2767;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8" name="Google Shape;2768;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9" name="Google Shape;2769;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0" name="Google Shape;2770;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1" name="Google Shape;2771;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2" name="Google Shape;2772;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3" name="Google Shape;2773;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4" name="Google Shape;2774;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5" name="Google Shape;2775;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6" name="Google Shape;2776;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7" name="Google Shape;2777;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8" name="Google Shape;2778;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9" name="Google Shape;2779;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0" name="Google Shape;2780;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1" name="Google Shape;2781;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2" name="Google Shape;2782;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3" name="Google Shape;2783;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4" name="Google Shape;2784;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5" name="Google Shape;2785;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6" name="Google Shape;2786;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7" name="Google Shape;2787;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8" name="Google Shape;2788;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9" name="Google Shape;2789;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0" name="Google Shape;2790;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1" name="Google Shape;2791;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2" name="Google Shape;2792;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3" name="Google Shape;2793;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4" name="Google Shape;2794;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5" name="Google Shape;2795;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6" name="Google Shape;2796;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7" name="Google Shape;2797;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8" name="Google Shape;2798;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9" name="Google Shape;2799;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0" name="Google Shape;2800;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1" name="Google Shape;2801;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2" name="Google Shape;2802;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3" name="Google Shape;2803;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4" name="Google Shape;2804;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5" name="Google Shape;2805;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6" name="Google Shape;2806;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7" name="Google Shape;2807;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8" name="Google Shape;2808;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9" name="Google Shape;2809;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0" name="Google Shape;2810;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1" name="Google Shape;2811;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2" name="Google Shape;2812;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3" name="Google Shape;2813;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4" name="Google Shape;2814;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5" name="Google Shape;2815;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6" name="Google Shape;2816;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7" name="Google Shape;2817;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8" name="Google Shape;2818;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9" name="Google Shape;2819;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0" name="Google Shape;2820;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1" name="Google Shape;2821;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2" name="Google Shape;2822;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3" name="Google Shape;2823;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4" name="Google Shape;2824;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5" name="Google Shape;2825;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6" name="Google Shape;2826;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7" name="Google Shape;2827;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8" name="Google Shape;2828;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9" name="Google Shape;2829;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0" name="Google Shape;2830;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1" name="Google Shape;2831;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2" name="Google Shape;2832;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3" name="Google Shape;2833;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4" name="Google Shape;2834;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5" name="Google Shape;2835;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6" name="Google Shape;2836;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7" name="Google Shape;2837;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8" name="Google Shape;2838;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9" name="Google Shape;2839;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0" name="Google Shape;2840;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1" name="Google Shape;2841;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2" name="Google Shape;2842;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3" name="Google Shape;2843;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4" name="Google Shape;2844;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5" name="Google Shape;2845;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6" name="Google Shape;2846;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7" name="Google Shape;2847;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8" name="Google Shape;2848;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9" name="Google Shape;2849;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0" name="Google Shape;2850;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1" name="Google Shape;2851;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2" name="Google Shape;2852;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3" name="Google Shape;2853;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4" name="Google Shape;2854;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5" name="Google Shape;2855;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6" name="Google Shape;2856;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7" name="Google Shape;2857;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8" name="Google Shape;2858;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9" name="Google Shape;2859;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0" name="Google Shape;2860;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1" name="Google Shape;2861;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2" name="Google Shape;2862;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3" name="Google Shape;2863;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4" name="Google Shape;2864;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5" name="Google Shape;2865;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6" name="Google Shape;2866;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7" name="Google Shape;2867;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8" name="Google Shape;2868;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9" name="Google Shape;2869;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0" name="Google Shape;2870;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1" name="Google Shape;2871;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2" name="Google Shape;2872;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3" name="Google Shape;2873;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4" name="Google Shape;2874;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5" name="Google Shape;2875;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6" name="Google Shape;2876;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7" name="Google Shape;2877;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8" name="Google Shape;2878;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9" name="Google Shape;2879;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0" name="Google Shape;2880;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1" name="Google Shape;2881;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2" name="Google Shape;2882;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3" name="Google Shape;2883;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4" name="Google Shape;2884;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5" name="Google Shape;2885;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6" name="Google Shape;2886;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7" name="Google Shape;2887;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8" name="Google Shape;2888;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9" name="Google Shape;2889;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0" name="Google Shape;2890;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1" name="Google Shape;2891;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2" name="Google Shape;2892;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3" name="Google Shape;2893;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4" name="Google Shape;2894;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5" name="Google Shape;2895;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6" name="Google Shape;2896;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7" name="Google Shape;2897;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8" name="Google Shape;2898;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9" name="Google Shape;2899;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0" name="Google Shape;2900;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1" name="Google Shape;2901;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2" name="Google Shape;2902;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3" name="Google Shape;2903;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4" name="Google Shape;2904;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5" name="Google Shape;2905;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6" name="Google Shape;2906;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7" name="Google Shape;2907;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8" name="Google Shape;2908;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9" name="Google Shape;2909;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0" name="Google Shape;2910;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1" name="Google Shape;2911;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2" name="Google Shape;2912;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3" name="Google Shape;2913;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4" name="Google Shape;2914;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5" name="Google Shape;2915;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6" name="Google Shape;2916;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7" name="Google Shape;2917;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8" name="Google Shape;2918;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9" name="Google Shape;2919;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0" name="Google Shape;2920;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1" name="Google Shape;2921;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2" name="Google Shape;2922;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3" name="Google Shape;2923;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4" name="Google Shape;2924;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5" name="Google Shape;2925;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6" name="Google Shape;2926;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7" name="Google Shape;2927;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8" name="Google Shape;2928;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9" name="Google Shape;2929;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0" name="Google Shape;2930;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1" name="Google Shape;2931;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2" name="Google Shape;2932;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3" name="Google Shape;2933;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4" name="Google Shape;2934;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5" name="Google Shape;2935;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6" name="Google Shape;2936;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7" name="Google Shape;2937;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8" name="Google Shape;2938;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9" name="Google Shape;2939;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0" name="Google Shape;2940;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1" name="Google Shape;2941;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2" name="Google Shape;2942;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3" name="Google Shape;2943;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4" name="Google Shape;2944;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5" name="Google Shape;2945;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6" name="Google Shape;2946;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7" name="Google Shape;2947;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8" name="Google Shape;2948;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9" name="Google Shape;2949;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0" name="Google Shape;2950;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1" name="Google Shape;2951;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952" name="Google Shape;2952;p114"/>
          <p:cNvGrpSpPr/>
          <p:nvPr/>
        </p:nvGrpSpPr>
        <p:grpSpPr>
          <a:xfrm>
            <a:off x="-6324600" y="2625566"/>
            <a:ext cx="9525000" cy="6013067"/>
            <a:chOff x="238125" y="602600"/>
            <a:chExt cx="7143750" cy="4509800"/>
          </a:xfrm>
        </p:grpSpPr>
        <p:sp>
          <p:nvSpPr>
            <p:cNvPr id="2953" name="Google Shape;2953;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4" name="Google Shape;2954;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5" name="Google Shape;2955;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6" name="Google Shape;2956;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7" name="Google Shape;2957;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8" name="Google Shape;2958;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9" name="Google Shape;2959;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0" name="Google Shape;2960;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1" name="Google Shape;2961;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2" name="Google Shape;2962;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3" name="Google Shape;2963;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4" name="Google Shape;2964;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5" name="Google Shape;2965;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6" name="Google Shape;2966;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7" name="Google Shape;2967;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8" name="Google Shape;2968;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9" name="Google Shape;2969;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0" name="Google Shape;2970;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1" name="Google Shape;2971;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2" name="Google Shape;2972;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3" name="Google Shape;2973;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4" name="Google Shape;2974;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5" name="Google Shape;2975;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6" name="Google Shape;2976;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7" name="Google Shape;2977;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8" name="Google Shape;2978;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9" name="Google Shape;2979;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0" name="Google Shape;2980;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1" name="Google Shape;2981;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2" name="Google Shape;2982;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3" name="Google Shape;2983;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4" name="Google Shape;2984;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5" name="Google Shape;2985;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6" name="Google Shape;2986;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7" name="Google Shape;2987;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8" name="Google Shape;2988;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9" name="Google Shape;2989;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0" name="Google Shape;2990;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1" name="Google Shape;2991;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2" name="Google Shape;2992;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3" name="Google Shape;2993;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4" name="Google Shape;2994;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5" name="Google Shape;2995;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6" name="Google Shape;2996;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7" name="Google Shape;2997;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8" name="Google Shape;2998;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9" name="Google Shape;2999;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0" name="Google Shape;3000;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1" name="Google Shape;3001;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2" name="Google Shape;3002;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3" name="Google Shape;3003;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4" name="Google Shape;3004;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5" name="Google Shape;3005;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6" name="Google Shape;3006;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7" name="Google Shape;3007;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8" name="Google Shape;3008;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9" name="Google Shape;3009;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0" name="Google Shape;3010;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1" name="Google Shape;3011;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2" name="Google Shape;3012;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3" name="Google Shape;3013;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4" name="Google Shape;3014;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5" name="Google Shape;3015;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6" name="Google Shape;3016;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7" name="Google Shape;3017;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8" name="Google Shape;3018;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9" name="Google Shape;3019;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0" name="Google Shape;3020;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1" name="Google Shape;3021;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2" name="Google Shape;3022;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3" name="Google Shape;3023;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4" name="Google Shape;3024;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5" name="Google Shape;3025;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6" name="Google Shape;3026;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7" name="Google Shape;3027;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8" name="Google Shape;3028;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9" name="Google Shape;3029;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0" name="Google Shape;3030;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1" name="Google Shape;3031;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2" name="Google Shape;3032;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3" name="Google Shape;3033;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4" name="Google Shape;3034;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5" name="Google Shape;3035;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6" name="Google Shape;3036;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7" name="Google Shape;3037;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8" name="Google Shape;3038;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9" name="Google Shape;3039;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0" name="Google Shape;3040;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1" name="Google Shape;3041;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2" name="Google Shape;3042;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3" name="Google Shape;3043;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4" name="Google Shape;3044;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5" name="Google Shape;3045;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6" name="Google Shape;3046;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7" name="Google Shape;3047;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8" name="Google Shape;3048;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9" name="Google Shape;3049;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0" name="Google Shape;3050;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1" name="Google Shape;3051;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2" name="Google Shape;3052;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3" name="Google Shape;3053;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4" name="Google Shape;3054;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5" name="Google Shape;3055;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6" name="Google Shape;3056;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7" name="Google Shape;3057;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8" name="Google Shape;3058;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9" name="Google Shape;3059;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0" name="Google Shape;3060;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1" name="Google Shape;3061;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2" name="Google Shape;3062;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3" name="Google Shape;3063;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4" name="Google Shape;3064;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5" name="Google Shape;3065;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6" name="Google Shape;3066;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7" name="Google Shape;3067;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8" name="Google Shape;3068;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9" name="Google Shape;3069;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0" name="Google Shape;3070;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1" name="Google Shape;3071;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2" name="Google Shape;3072;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3" name="Google Shape;3073;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4" name="Google Shape;3074;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5" name="Google Shape;3075;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6" name="Google Shape;3076;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7" name="Google Shape;3077;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8" name="Google Shape;3078;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9" name="Google Shape;3079;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0" name="Google Shape;3080;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1" name="Google Shape;3081;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2" name="Google Shape;3082;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3" name="Google Shape;3083;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4" name="Google Shape;3084;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5" name="Google Shape;3085;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6" name="Google Shape;3086;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7" name="Google Shape;3087;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8" name="Google Shape;3088;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9" name="Google Shape;3089;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0" name="Google Shape;3090;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1" name="Google Shape;3091;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2" name="Google Shape;3092;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3" name="Google Shape;3093;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4" name="Google Shape;3094;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5" name="Google Shape;3095;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6" name="Google Shape;3096;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7" name="Google Shape;3097;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8" name="Google Shape;3098;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9" name="Google Shape;3099;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0" name="Google Shape;3100;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1" name="Google Shape;3101;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2" name="Google Shape;3102;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3" name="Google Shape;3103;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4" name="Google Shape;3104;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5" name="Google Shape;3105;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6" name="Google Shape;3106;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7" name="Google Shape;3107;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8" name="Google Shape;3108;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9" name="Google Shape;3109;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0" name="Google Shape;3110;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1" name="Google Shape;3111;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2" name="Google Shape;3112;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3" name="Google Shape;3113;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4" name="Google Shape;3114;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5" name="Google Shape;3115;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6" name="Google Shape;3116;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7" name="Google Shape;3117;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8" name="Google Shape;3118;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9" name="Google Shape;3119;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0" name="Google Shape;3120;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1" name="Google Shape;3121;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2" name="Google Shape;3122;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3" name="Google Shape;3123;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4" name="Google Shape;3124;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5" name="Google Shape;3125;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6" name="Google Shape;3126;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7" name="Google Shape;3127;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8" name="Google Shape;3128;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9" name="Google Shape;3129;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0" name="Google Shape;3130;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1" name="Google Shape;3131;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2" name="Google Shape;3132;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3" name="Google Shape;3133;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4" name="Google Shape;3134;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5" name="Google Shape;3135;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6" name="Google Shape;3136;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7" name="Google Shape;3137;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8" name="Google Shape;3138;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9" name="Google Shape;3139;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0" name="Google Shape;3140;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1" name="Google Shape;3141;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2" name="Google Shape;3142;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3" name="Google Shape;3143;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4" name="Google Shape;3144;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5" name="Google Shape;3145;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6" name="Google Shape;3146;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7" name="Google Shape;3147;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8" name="Google Shape;3148;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9" name="Google Shape;3149;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0" name="Google Shape;3150;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1" name="Google Shape;3151;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2" name="Google Shape;3152;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3" name="Google Shape;3153;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4" name="Google Shape;3154;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5" name="Google Shape;3155;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6" name="Google Shape;3156;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7" name="Google Shape;3157;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8" name="Google Shape;3158;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9" name="Google Shape;3159;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0" name="Google Shape;3160;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1" name="Google Shape;3161;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2" name="Google Shape;3162;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3" name="Google Shape;3163;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4" name="Google Shape;3164;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5" name="Google Shape;3165;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6" name="Google Shape;3166;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7" name="Google Shape;3167;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8" name="Google Shape;3168;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9" name="Google Shape;3169;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0" name="Google Shape;3170;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1" name="Google Shape;3171;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2" name="Google Shape;3172;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3" name="Google Shape;3173;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4" name="Google Shape;3174;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5" name="Google Shape;3175;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6" name="Google Shape;3176;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7" name="Google Shape;3177;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8" name="Google Shape;3178;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9" name="Google Shape;3179;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0" name="Google Shape;3180;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1" name="Google Shape;3181;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2" name="Google Shape;3182;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3" name="Google Shape;3183;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4" name="Google Shape;3184;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5" name="Google Shape;3185;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6" name="Google Shape;3186;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7" name="Google Shape;3187;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8" name="Google Shape;3188;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9" name="Google Shape;3189;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0" name="Google Shape;3190;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1" name="Google Shape;3191;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2" name="Google Shape;3192;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3" name="Google Shape;3193;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4" name="Google Shape;3194;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5" name="Google Shape;3195;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6" name="Google Shape;3196;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7" name="Google Shape;3197;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8" name="Google Shape;3198;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9" name="Google Shape;3199;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0" name="Google Shape;3200;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1" name="Google Shape;3201;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2" name="Google Shape;3202;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3" name="Google Shape;3203;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4" name="Google Shape;3204;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5" name="Google Shape;3205;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6" name="Google Shape;3206;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7" name="Google Shape;3207;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8" name="Google Shape;3208;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9" name="Google Shape;3209;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0" name="Google Shape;3210;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1" name="Google Shape;3211;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2" name="Google Shape;3212;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3" name="Google Shape;3213;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4" name="Google Shape;3214;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5" name="Google Shape;3215;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6" name="Google Shape;3216;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7" name="Google Shape;3217;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8" name="Google Shape;3218;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9" name="Google Shape;3219;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0" name="Google Shape;3220;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1" name="Google Shape;3221;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2" name="Google Shape;3222;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3" name="Google Shape;3223;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4" name="Google Shape;3224;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5" name="Google Shape;3225;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6" name="Google Shape;3226;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7" name="Google Shape;3227;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8" name="Google Shape;3228;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9" name="Google Shape;3229;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0" name="Google Shape;3230;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1" name="Google Shape;3231;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2" name="Google Shape;3232;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3" name="Google Shape;3233;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4" name="Google Shape;3234;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5" name="Google Shape;3235;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6" name="Google Shape;3236;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7" name="Google Shape;3237;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8" name="Google Shape;3238;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9" name="Google Shape;3239;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0" name="Google Shape;3240;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1" name="Google Shape;3241;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2" name="Google Shape;3242;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3" name="Google Shape;3243;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4" name="Google Shape;3244;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5" name="Google Shape;3245;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6" name="Google Shape;3246;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7" name="Google Shape;3247;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8" name="Google Shape;3248;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9" name="Google Shape;3249;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0" name="Google Shape;3250;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1" name="Google Shape;3251;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2" name="Google Shape;3252;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3" name="Google Shape;3253;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4" name="Google Shape;3254;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5" name="Google Shape;3255;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6" name="Google Shape;3256;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7" name="Google Shape;3257;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8" name="Google Shape;3258;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9" name="Google Shape;3259;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0" name="Google Shape;3260;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1" name="Google Shape;3261;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2" name="Google Shape;3262;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3" name="Google Shape;3263;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4" name="Google Shape;3264;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5" name="Google Shape;3265;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6" name="Google Shape;3266;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7" name="Google Shape;3267;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8" name="Google Shape;3268;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9" name="Google Shape;3269;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0" name="Google Shape;3270;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1" name="Google Shape;3271;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2" name="Google Shape;3272;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3" name="Google Shape;3273;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4" name="Google Shape;3274;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5" name="Google Shape;3275;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6" name="Google Shape;3276;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7" name="Google Shape;3277;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8" name="Google Shape;3278;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9" name="Google Shape;3279;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0" name="Google Shape;3280;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1" name="Google Shape;3281;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2" name="Google Shape;3282;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3" name="Google Shape;3283;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4" name="Google Shape;3284;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5" name="Google Shape;3285;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6" name="Google Shape;3286;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7" name="Google Shape;3287;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8" name="Google Shape;3288;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9" name="Google Shape;3289;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0" name="Google Shape;3290;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1" name="Google Shape;3291;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2" name="Google Shape;3292;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3" name="Google Shape;3293;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4" name="Google Shape;3294;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5" name="Google Shape;3295;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6" name="Google Shape;3296;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7" name="Google Shape;3297;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8" name="Google Shape;3298;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9" name="Google Shape;3299;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0" name="Google Shape;3300;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1" name="Google Shape;3301;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2" name="Google Shape;3302;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3" name="Google Shape;3303;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4" name="Google Shape;3304;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5" name="Google Shape;3305;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6" name="Google Shape;3306;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7" name="Google Shape;3307;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8" name="Google Shape;3308;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9" name="Google Shape;3309;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0" name="Google Shape;3310;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1" name="Google Shape;3311;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2" name="Google Shape;3312;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3" name="Google Shape;3313;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4" name="Google Shape;3314;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5" name="Google Shape;3315;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6" name="Google Shape;3316;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7" name="Google Shape;3317;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8" name="Google Shape;3318;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9" name="Google Shape;3319;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0" name="Google Shape;3320;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1" name="Google Shape;3321;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2" name="Google Shape;3322;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3" name="Google Shape;3323;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4" name="Google Shape;3324;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5" name="Google Shape;3325;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6" name="Google Shape;3326;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7" name="Google Shape;3327;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8" name="Google Shape;3328;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9" name="Google Shape;3329;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0" name="Google Shape;3330;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1" name="Google Shape;3331;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2" name="Google Shape;3332;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3" name="Google Shape;3333;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4" name="Google Shape;3334;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5" name="Google Shape;3335;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6" name="Google Shape;3336;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7" name="Google Shape;3337;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8" name="Google Shape;3338;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9" name="Google Shape;3339;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0" name="Google Shape;3340;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1" name="Google Shape;3341;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2" name="Google Shape;3342;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3" name="Google Shape;3343;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4" name="Google Shape;3344;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5" name="Google Shape;3345;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6" name="Google Shape;3346;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7" name="Google Shape;3347;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8" name="Google Shape;3348;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9" name="Google Shape;3349;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0" name="Google Shape;3350;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1" name="Google Shape;3351;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2" name="Google Shape;3352;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3" name="Google Shape;3353;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4" name="Google Shape;3354;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5" name="Google Shape;3355;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6" name="Google Shape;3356;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7" name="Google Shape;3357;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8" name="Google Shape;3358;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9" name="Google Shape;3359;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0" name="Google Shape;3360;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1" name="Google Shape;3361;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2" name="Google Shape;3362;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3" name="Google Shape;3363;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4" name="Google Shape;3364;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5" name="Google Shape;3365;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6" name="Google Shape;3366;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7" name="Google Shape;3367;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8" name="Google Shape;3368;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9" name="Google Shape;3369;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0" name="Google Shape;3370;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1" name="Google Shape;3371;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2" name="Google Shape;3372;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3" name="Google Shape;3373;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4" name="Google Shape;3374;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5" name="Google Shape;3375;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6" name="Google Shape;3376;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7" name="Google Shape;3377;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8" name="Google Shape;3378;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9" name="Google Shape;3379;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0" name="Google Shape;3380;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1" name="Google Shape;3381;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2" name="Google Shape;3382;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3" name="Google Shape;3383;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4" name="Google Shape;3384;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5" name="Google Shape;3385;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6" name="Google Shape;3386;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7" name="Google Shape;3387;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8" name="Google Shape;3388;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9" name="Google Shape;3389;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0" name="Google Shape;3390;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1" name="Google Shape;3391;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2" name="Google Shape;3392;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3" name="Google Shape;3393;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4" name="Google Shape;3394;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5" name="Google Shape;3395;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6" name="Google Shape;3396;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7" name="Google Shape;3397;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8" name="Google Shape;3398;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9" name="Google Shape;3399;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0" name="Google Shape;3400;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1" name="Google Shape;3401;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2" name="Google Shape;3402;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3" name="Google Shape;3403;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4" name="Google Shape;3404;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5" name="Google Shape;3405;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6" name="Google Shape;3406;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7" name="Google Shape;3407;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8" name="Google Shape;3408;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9" name="Google Shape;3409;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0" name="Google Shape;3410;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1" name="Google Shape;3411;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2" name="Google Shape;3412;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3" name="Google Shape;3413;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4" name="Google Shape;3414;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5" name="Google Shape;3415;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6" name="Google Shape;3416;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7" name="Google Shape;3417;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8" name="Google Shape;3418;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9" name="Google Shape;3419;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0" name="Google Shape;3420;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1" name="Google Shape;3421;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2" name="Google Shape;3422;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3" name="Google Shape;3423;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4" name="Google Shape;3424;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5" name="Google Shape;3425;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6" name="Google Shape;3426;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27" name="Google Shape;3427;p114"/>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8" name="Google Shape;3428;p114"/>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9" name="Google Shape;3429;p114"/>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0" name="Google Shape;3430;p114"/>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7801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reserve="1">
  <p:cSld name="23: z-Blank, with ASU Learn to Thrive Morse code pattern edges, white">
    <p:spTree>
      <p:nvGrpSpPr>
        <p:cNvPr id="1" name="Shape 3431"/>
        <p:cNvGrpSpPr/>
        <p:nvPr/>
      </p:nvGrpSpPr>
      <p:grpSpPr>
        <a:xfrm>
          <a:off x="0" y="0"/>
          <a:ext cx="0" cy="0"/>
          <a:chOff x="0" y="0"/>
          <a:chExt cx="0" cy="0"/>
        </a:xfrm>
      </p:grpSpPr>
      <p:grpSp>
        <p:nvGrpSpPr>
          <p:cNvPr id="3432" name="Google Shape;3432;p115"/>
          <p:cNvGrpSpPr/>
          <p:nvPr/>
        </p:nvGrpSpPr>
        <p:grpSpPr>
          <a:xfrm>
            <a:off x="6096002" y="297402"/>
            <a:ext cx="12358729" cy="723572"/>
            <a:chOff x="-62524" y="217501"/>
            <a:chExt cx="9269047" cy="542679"/>
          </a:xfrm>
        </p:grpSpPr>
        <p:sp>
          <p:nvSpPr>
            <p:cNvPr id="3433" name="Google Shape;3433;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4" name="Google Shape;3434;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35" name="Google Shape;3435;p115"/>
          <p:cNvGrpSpPr/>
          <p:nvPr/>
        </p:nvGrpSpPr>
        <p:grpSpPr>
          <a:xfrm>
            <a:off x="-6262731" y="5837035"/>
            <a:ext cx="12358729" cy="723572"/>
            <a:chOff x="-62524" y="217501"/>
            <a:chExt cx="9269047" cy="542679"/>
          </a:xfrm>
        </p:grpSpPr>
        <p:sp>
          <p:nvSpPr>
            <p:cNvPr id="3436" name="Google Shape;3436;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7" name="Google Shape;3437;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38" name="Google Shape;3438;p115"/>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9" name="Google Shape;3439;p11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0" name="Google Shape;3440;p115"/>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1" name="Google Shape;3441;p11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69653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SU network pattern edges, white" preserve="1">
  <p:cSld name="23: z-Blank, with ASU network pattern edges, white">
    <p:spTree>
      <p:nvGrpSpPr>
        <p:cNvPr id="1" name="Shape 3442"/>
        <p:cNvGrpSpPr/>
        <p:nvPr/>
      </p:nvGrpSpPr>
      <p:grpSpPr>
        <a:xfrm>
          <a:off x="0" y="0"/>
          <a:ext cx="0" cy="0"/>
          <a:chOff x="0" y="0"/>
          <a:chExt cx="0" cy="0"/>
        </a:xfrm>
      </p:grpSpPr>
      <p:grpSp>
        <p:nvGrpSpPr>
          <p:cNvPr id="3443" name="Google Shape;3443;p116"/>
          <p:cNvGrpSpPr/>
          <p:nvPr/>
        </p:nvGrpSpPr>
        <p:grpSpPr>
          <a:xfrm rot="10218403">
            <a:off x="-901134" y="-1683923"/>
            <a:ext cx="4352407" cy="3880609"/>
            <a:chOff x="1572350" y="1151675"/>
            <a:chExt cx="4851050" cy="4325200"/>
          </a:xfrm>
        </p:grpSpPr>
        <p:sp>
          <p:nvSpPr>
            <p:cNvPr id="3444" name="Google Shape;3444;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5" name="Google Shape;3445;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6" name="Google Shape;3446;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7" name="Google Shape;3447;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8" name="Google Shape;3448;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9" name="Google Shape;3449;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0" name="Google Shape;3450;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1" name="Google Shape;3451;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2" name="Google Shape;3452;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3" name="Google Shape;3453;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4" name="Google Shape;3454;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5" name="Google Shape;3455;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6" name="Google Shape;3456;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7" name="Google Shape;3457;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8" name="Google Shape;3458;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9" name="Google Shape;3459;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0" name="Google Shape;3460;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1" name="Google Shape;3461;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2" name="Google Shape;3462;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3" name="Google Shape;3463;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4" name="Google Shape;3464;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5" name="Google Shape;3465;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6" name="Google Shape;3466;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7" name="Google Shape;3467;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8" name="Google Shape;3468;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9" name="Google Shape;3469;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0" name="Google Shape;3470;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1" name="Google Shape;3471;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2" name="Google Shape;3472;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3" name="Google Shape;3473;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4" name="Google Shape;3474;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5" name="Google Shape;3475;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6" name="Google Shape;3476;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7" name="Google Shape;3477;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8" name="Google Shape;3478;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9" name="Google Shape;3479;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0" name="Google Shape;3480;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1" name="Google Shape;3481;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2" name="Google Shape;3482;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3" name="Google Shape;3483;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4" name="Google Shape;3484;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5" name="Google Shape;3485;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6" name="Google Shape;3486;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7" name="Google Shape;3487;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88" name="Google Shape;3488;p116"/>
          <p:cNvGrpSpPr/>
          <p:nvPr/>
        </p:nvGrpSpPr>
        <p:grpSpPr>
          <a:xfrm>
            <a:off x="8262429" y="3676278"/>
            <a:ext cx="4352363" cy="3880569"/>
            <a:chOff x="1572350" y="1151675"/>
            <a:chExt cx="4851050" cy="4325200"/>
          </a:xfrm>
        </p:grpSpPr>
        <p:sp>
          <p:nvSpPr>
            <p:cNvPr id="3489" name="Google Shape;3489;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0" name="Google Shape;3490;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1" name="Google Shape;3491;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2" name="Google Shape;3492;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3" name="Google Shape;3493;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4" name="Google Shape;3494;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5" name="Google Shape;3495;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6" name="Google Shape;3496;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7" name="Google Shape;3497;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8" name="Google Shape;3498;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9" name="Google Shape;3499;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0" name="Google Shape;3500;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1" name="Google Shape;3501;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2" name="Google Shape;3502;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3" name="Google Shape;3503;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4" name="Google Shape;3504;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5" name="Google Shape;3505;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6" name="Google Shape;3506;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7" name="Google Shape;3507;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8" name="Google Shape;3508;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9" name="Google Shape;3509;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0" name="Google Shape;3510;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1" name="Google Shape;3511;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2" name="Google Shape;3512;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3" name="Google Shape;3513;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4" name="Google Shape;3514;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5" name="Google Shape;3515;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6" name="Google Shape;3516;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7" name="Google Shape;3517;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8" name="Google Shape;3518;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9" name="Google Shape;3519;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0" name="Google Shape;3520;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1" name="Google Shape;3521;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2" name="Google Shape;3522;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3" name="Google Shape;3523;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4" name="Google Shape;3524;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5" name="Google Shape;3525;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6" name="Google Shape;3526;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7" name="Google Shape;3527;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8" name="Google Shape;3528;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9" name="Google Shape;3529;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0" name="Google Shape;3530;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1" name="Google Shape;3531;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2" name="Google Shape;3532;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533" name="Google Shape;3533;p116"/>
          <p:cNvGrpSpPr/>
          <p:nvPr/>
        </p:nvGrpSpPr>
        <p:grpSpPr>
          <a:xfrm rot="-2700000">
            <a:off x="15422" y="5303694"/>
            <a:ext cx="2340241" cy="2266247"/>
            <a:chOff x="1196600" y="239100"/>
            <a:chExt cx="2608450" cy="2525975"/>
          </a:xfrm>
        </p:grpSpPr>
        <p:sp>
          <p:nvSpPr>
            <p:cNvPr id="3534" name="Google Shape;3534;p116"/>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5" name="Google Shape;3535;p116"/>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6" name="Google Shape;3536;p116"/>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7" name="Google Shape;3537;p116"/>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8" name="Google Shape;3538;p116"/>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9" name="Google Shape;3539;p116"/>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0" name="Google Shape;3540;p116"/>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1" name="Google Shape;3541;p116"/>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2" name="Google Shape;3542;p116"/>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3" name="Google Shape;3543;p116"/>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4" name="Google Shape;3544;p116"/>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5" name="Google Shape;3545;p116"/>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6" name="Google Shape;3546;p116"/>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7" name="Google Shape;3547;p116"/>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8" name="Google Shape;3548;p116"/>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549" name="Google Shape;3549;p116"/>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0" name="Google Shape;3550;p11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1" name="Google Shape;3551;p116"/>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2" name="Google Shape;3552;p11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6172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reserve="1">
  <p:cSld name="23: z-Blank, with A Mountain topo pattern edges, black">
    <p:bg>
      <p:bgPr>
        <a:solidFill>
          <a:schemeClr val="dk1"/>
        </a:solidFill>
        <a:effectLst/>
      </p:bgPr>
    </p:bg>
    <p:spTree>
      <p:nvGrpSpPr>
        <p:cNvPr id="1" name="Shape 3553"/>
        <p:cNvGrpSpPr/>
        <p:nvPr/>
      </p:nvGrpSpPr>
      <p:grpSpPr>
        <a:xfrm>
          <a:off x="0" y="0"/>
          <a:ext cx="0" cy="0"/>
          <a:chOff x="0" y="0"/>
          <a:chExt cx="0" cy="0"/>
        </a:xfrm>
      </p:grpSpPr>
      <p:grpSp>
        <p:nvGrpSpPr>
          <p:cNvPr id="3554" name="Google Shape;3554;p117"/>
          <p:cNvGrpSpPr/>
          <p:nvPr/>
        </p:nvGrpSpPr>
        <p:grpSpPr>
          <a:xfrm>
            <a:off x="6447084" y="-2947847"/>
            <a:ext cx="9525000" cy="6013067"/>
            <a:chOff x="238125" y="602600"/>
            <a:chExt cx="7143750" cy="4509800"/>
          </a:xfrm>
        </p:grpSpPr>
        <p:sp>
          <p:nvSpPr>
            <p:cNvPr id="3555" name="Google Shape;3555;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6" name="Google Shape;3556;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7" name="Google Shape;3557;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8" name="Google Shape;3558;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9" name="Google Shape;3559;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0" name="Google Shape;3560;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1" name="Google Shape;3561;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2" name="Google Shape;3562;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3" name="Google Shape;3563;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4" name="Google Shape;3564;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5" name="Google Shape;3565;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6" name="Google Shape;3566;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7" name="Google Shape;3567;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8" name="Google Shape;3568;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9" name="Google Shape;3569;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0" name="Google Shape;3570;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1" name="Google Shape;3571;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2" name="Google Shape;3572;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3" name="Google Shape;3573;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4" name="Google Shape;3574;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5" name="Google Shape;3575;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6" name="Google Shape;3576;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7" name="Google Shape;3577;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8" name="Google Shape;3578;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9" name="Google Shape;3579;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0" name="Google Shape;3580;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1" name="Google Shape;3581;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2" name="Google Shape;3582;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3" name="Google Shape;3583;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4" name="Google Shape;3584;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5" name="Google Shape;3585;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6" name="Google Shape;3586;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7" name="Google Shape;3587;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8" name="Google Shape;3588;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9" name="Google Shape;3589;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0" name="Google Shape;3590;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1" name="Google Shape;3591;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2" name="Google Shape;3592;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3" name="Google Shape;3593;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4" name="Google Shape;3594;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5" name="Google Shape;3595;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6" name="Google Shape;3596;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7" name="Google Shape;3597;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8" name="Google Shape;3598;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9" name="Google Shape;3599;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0" name="Google Shape;3600;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1" name="Google Shape;3601;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2" name="Google Shape;3602;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3" name="Google Shape;3603;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4" name="Google Shape;3604;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5" name="Google Shape;3605;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6" name="Google Shape;3606;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7" name="Google Shape;3607;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8" name="Google Shape;3608;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9" name="Google Shape;3609;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0" name="Google Shape;3610;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1" name="Google Shape;3611;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2" name="Google Shape;3612;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3" name="Google Shape;3613;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4" name="Google Shape;3614;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5" name="Google Shape;3615;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6" name="Google Shape;3616;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7" name="Google Shape;3617;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8" name="Google Shape;3618;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9" name="Google Shape;3619;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0" name="Google Shape;3620;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1" name="Google Shape;3621;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2" name="Google Shape;3622;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3" name="Google Shape;3623;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4" name="Google Shape;3624;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5" name="Google Shape;3625;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6" name="Google Shape;3626;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7" name="Google Shape;3627;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8" name="Google Shape;3628;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9" name="Google Shape;3629;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0" name="Google Shape;3630;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1" name="Google Shape;3631;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2" name="Google Shape;3632;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3" name="Google Shape;3633;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4" name="Google Shape;3634;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5" name="Google Shape;3635;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6" name="Google Shape;3636;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7" name="Google Shape;3637;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8" name="Google Shape;3638;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9" name="Google Shape;3639;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0" name="Google Shape;3640;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1" name="Google Shape;3641;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2" name="Google Shape;3642;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3" name="Google Shape;3643;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4" name="Google Shape;3644;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5" name="Google Shape;3645;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6" name="Google Shape;3646;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7" name="Google Shape;3647;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8" name="Google Shape;3648;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9" name="Google Shape;3649;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0" name="Google Shape;3650;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1" name="Google Shape;3651;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2" name="Google Shape;3652;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3" name="Google Shape;3653;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4" name="Google Shape;3654;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5" name="Google Shape;3655;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6" name="Google Shape;3656;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7" name="Google Shape;3657;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8" name="Google Shape;3658;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9" name="Google Shape;3659;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0" name="Google Shape;3660;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1" name="Google Shape;3661;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2" name="Google Shape;3662;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3" name="Google Shape;3663;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4" name="Google Shape;3664;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5" name="Google Shape;3665;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6" name="Google Shape;3666;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7" name="Google Shape;3667;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8" name="Google Shape;3668;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9" name="Google Shape;3669;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0" name="Google Shape;3670;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1" name="Google Shape;3671;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2" name="Google Shape;3672;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3" name="Google Shape;3673;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4" name="Google Shape;3674;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5" name="Google Shape;3675;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6" name="Google Shape;3676;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7" name="Google Shape;3677;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8" name="Google Shape;3678;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9" name="Google Shape;3679;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0" name="Google Shape;3680;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1" name="Google Shape;3681;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2" name="Google Shape;3682;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3" name="Google Shape;3683;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4" name="Google Shape;3684;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5" name="Google Shape;3685;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6" name="Google Shape;3686;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7" name="Google Shape;3687;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8" name="Google Shape;3688;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9" name="Google Shape;3689;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0" name="Google Shape;3690;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1" name="Google Shape;3691;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2" name="Google Shape;3692;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3" name="Google Shape;3693;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4" name="Google Shape;3694;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5" name="Google Shape;3695;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6" name="Google Shape;3696;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7" name="Google Shape;3697;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8" name="Google Shape;3698;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9" name="Google Shape;3699;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0" name="Google Shape;3700;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1" name="Google Shape;3701;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2" name="Google Shape;3702;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3" name="Google Shape;3703;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4" name="Google Shape;3704;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5" name="Google Shape;3705;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6" name="Google Shape;3706;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7" name="Google Shape;3707;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8" name="Google Shape;3708;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9" name="Google Shape;3709;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0" name="Google Shape;3710;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1" name="Google Shape;3711;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2" name="Google Shape;3712;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3" name="Google Shape;3713;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4" name="Google Shape;3714;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5" name="Google Shape;3715;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6" name="Google Shape;3716;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7" name="Google Shape;3717;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8" name="Google Shape;3718;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9" name="Google Shape;3719;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0" name="Google Shape;3720;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1" name="Google Shape;3721;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2" name="Google Shape;3722;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3" name="Google Shape;3723;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4" name="Google Shape;3724;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5" name="Google Shape;3725;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6" name="Google Shape;3726;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7" name="Google Shape;3727;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8" name="Google Shape;3728;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9" name="Google Shape;3729;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0" name="Google Shape;3730;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1" name="Google Shape;3731;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2" name="Google Shape;3732;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3" name="Google Shape;3733;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4" name="Google Shape;3734;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5" name="Google Shape;3735;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6" name="Google Shape;3736;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7" name="Google Shape;3737;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8" name="Google Shape;3738;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9" name="Google Shape;3739;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0" name="Google Shape;3740;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1" name="Google Shape;3741;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2" name="Google Shape;3742;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3" name="Google Shape;3743;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4" name="Google Shape;3744;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5" name="Google Shape;3745;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6" name="Google Shape;3746;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7" name="Google Shape;3747;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8" name="Google Shape;3748;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9" name="Google Shape;3749;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0" name="Google Shape;3750;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1" name="Google Shape;3751;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2" name="Google Shape;3752;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3" name="Google Shape;3753;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4" name="Google Shape;3754;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5" name="Google Shape;3755;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6" name="Google Shape;3756;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7" name="Google Shape;3757;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8" name="Google Shape;3758;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9" name="Google Shape;3759;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0" name="Google Shape;3760;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1" name="Google Shape;3761;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2" name="Google Shape;3762;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3" name="Google Shape;3763;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4" name="Google Shape;3764;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5" name="Google Shape;3765;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6" name="Google Shape;3766;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7" name="Google Shape;3767;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8" name="Google Shape;3768;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9" name="Google Shape;3769;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0" name="Google Shape;3770;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1" name="Google Shape;3771;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2" name="Google Shape;3772;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3" name="Google Shape;3773;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4" name="Google Shape;3774;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5" name="Google Shape;3775;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6" name="Google Shape;3776;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7" name="Google Shape;3777;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8" name="Google Shape;3778;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9" name="Google Shape;3779;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0" name="Google Shape;3780;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1" name="Google Shape;3781;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2" name="Google Shape;3782;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3" name="Google Shape;3783;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4" name="Google Shape;3784;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5" name="Google Shape;3785;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6" name="Google Shape;3786;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7" name="Google Shape;3787;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8" name="Google Shape;3788;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9" name="Google Shape;3789;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0" name="Google Shape;3790;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1" name="Google Shape;3791;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2" name="Google Shape;3792;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3" name="Google Shape;3793;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4" name="Google Shape;3794;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5" name="Google Shape;3795;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6" name="Google Shape;3796;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7" name="Google Shape;3797;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8" name="Google Shape;3798;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9" name="Google Shape;3799;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0" name="Google Shape;3800;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1" name="Google Shape;3801;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2" name="Google Shape;3802;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3" name="Google Shape;3803;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4" name="Google Shape;3804;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5" name="Google Shape;3805;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6" name="Google Shape;3806;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7" name="Google Shape;3807;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8" name="Google Shape;3808;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9" name="Google Shape;3809;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0" name="Google Shape;3810;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1" name="Google Shape;3811;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2" name="Google Shape;3812;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3" name="Google Shape;3813;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4" name="Google Shape;3814;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5" name="Google Shape;3815;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6" name="Google Shape;3816;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7" name="Google Shape;3817;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8" name="Google Shape;3818;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9" name="Google Shape;3819;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0" name="Google Shape;3820;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1" name="Google Shape;3821;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2" name="Google Shape;3822;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3" name="Google Shape;3823;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4" name="Google Shape;3824;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5" name="Google Shape;3825;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6" name="Google Shape;3826;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7" name="Google Shape;3827;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8" name="Google Shape;3828;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9" name="Google Shape;3829;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0" name="Google Shape;3830;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1" name="Google Shape;3831;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2" name="Google Shape;3832;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3" name="Google Shape;3833;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4" name="Google Shape;3834;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5" name="Google Shape;3835;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6" name="Google Shape;3836;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7" name="Google Shape;3837;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8" name="Google Shape;3838;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9" name="Google Shape;3839;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0" name="Google Shape;3840;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1" name="Google Shape;3841;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2" name="Google Shape;3842;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3" name="Google Shape;3843;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4" name="Google Shape;3844;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5" name="Google Shape;3845;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6" name="Google Shape;3846;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7" name="Google Shape;3847;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8" name="Google Shape;3848;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9" name="Google Shape;3849;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0" name="Google Shape;3850;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1" name="Google Shape;3851;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2" name="Google Shape;3852;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3" name="Google Shape;3853;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4" name="Google Shape;3854;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5" name="Google Shape;3855;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6" name="Google Shape;3856;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7" name="Google Shape;3857;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8" name="Google Shape;3858;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9" name="Google Shape;3859;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0" name="Google Shape;3860;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1" name="Google Shape;3861;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2" name="Google Shape;3862;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3" name="Google Shape;3863;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4" name="Google Shape;3864;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5" name="Google Shape;3865;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6" name="Google Shape;3866;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7" name="Google Shape;3867;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8" name="Google Shape;3868;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9" name="Google Shape;3869;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0" name="Google Shape;3870;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1" name="Google Shape;3871;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2" name="Google Shape;3872;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3" name="Google Shape;3873;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4" name="Google Shape;3874;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5" name="Google Shape;3875;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6" name="Google Shape;3876;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7" name="Google Shape;3877;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8" name="Google Shape;3878;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9" name="Google Shape;3879;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0" name="Google Shape;3880;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1" name="Google Shape;3881;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2" name="Google Shape;3882;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3" name="Google Shape;3883;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4" name="Google Shape;3884;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5" name="Google Shape;3885;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6" name="Google Shape;3886;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7" name="Google Shape;3887;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8" name="Google Shape;3888;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9" name="Google Shape;3889;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0" name="Google Shape;3890;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1" name="Google Shape;3891;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2" name="Google Shape;3892;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3" name="Google Shape;3893;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4" name="Google Shape;3894;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5" name="Google Shape;3895;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6" name="Google Shape;3896;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7" name="Google Shape;3897;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8" name="Google Shape;3898;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9" name="Google Shape;3899;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0" name="Google Shape;3900;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1" name="Google Shape;3901;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2" name="Google Shape;3902;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3" name="Google Shape;3903;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4" name="Google Shape;3904;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5" name="Google Shape;3905;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6" name="Google Shape;3906;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7" name="Google Shape;3907;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8" name="Google Shape;3908;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9" name="Google Shape;3909;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0" name="Google Shape;3910;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1" name="Google Shape;3911;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2" name="Google Shape;3912;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3" name="Google Shape;3913;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4" name="Google Shape;3914;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5" name="Google Shape;3915;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6" name="Google Shape;3916;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7" name="Google Shape;3917;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8" name="Google Shape;3918;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9" name="Google Shape;3919;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0" name="Google Shape;3920;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1" name="Google Shape;3921;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2" name="Google Shape;3922;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3" name="Google Shape;3923;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4" name="Google Shape;3924;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5" name="Google Shape;3925;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6" name="Google Shape;3926;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7" name="Google Shape;3927;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8" name="Google Shape;3928;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9" name="Google Shape;3929;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0" name="Google Shape;3930;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1" name="Google Shape;3931;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2" name="Google Shape;3932;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3" name="Google Shape;3933;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4" name="Google Shape;3934;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5" name="Google Shape;3935;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6" name="Google Shape;3936;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7" name="Google Shape;3937;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8" name="Google Shape;3938;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9" name="Google Shape;3939;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0" name="Google Shape;3940;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1" name="Google Shape;3941;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2" name="Google Shape;3942;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3" name="Google Shape;3943;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4" name="Google Shape;3944;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5" name="Google Shape;3945;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6" name="Google Shape;3946;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7" name="Google Shape;3947;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8" name="Google Shape;3948;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9" name="Google Shape;3949;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0" name="Google Shape;3950;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1" name="Google Shape;3951;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2" name="Google Shape;3952;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3" name="Google Shape;3953;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4" name="Google Shape;3954;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5" name="Google Shape;3955;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6" name="Google Shape;3956;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7" name="Google Shape;3957;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8" name="Google Shape;3958;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9" name="Google Shape;3959;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0" name="Google Shape;3960;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1" name="Google Shape;3961;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2" name="Google Shape;3962;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3" name="Google Shape;3963;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4" name="Google Shape;3964;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5" name="Google Shape;3965;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6" name="Google Shape;3966;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7" name="Google Shape;3967;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8" name="Google Shape;3968;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9" name="Google Shape;3969;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0" name="Google Shape;3970;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1" name="Google Shape;3971;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2" name="Google Shape;3972;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3" name="Google Shape;3973;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4" name="Google Shape;3974;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5" name="Google Shape;3975;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6" name="Google Shape;3976;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7" name="Google Shape;3977;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8" name="Google Shape;3978;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9" name="Google Shape;3979;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0" name="Google Shape;3980;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1" name="Google Shape;3981;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2" name="Google Shape;3982;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3" name="Google Shape;3983;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4" name="Google Shape;3984;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5" name="Google Shape;3985;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6" name="Google Shape;3986;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7" name="Google Shape;3987;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8" name="Google Shape;3988;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9" name="Google Shape;3989;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0" name="Google Shape;3990;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1" name="Google Shape;3991;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2" name="Google Shape;3992;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3" name="Google Shape;3993;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4" name="Google Shape;3994;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5" name="Google Shape;3995;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6" name="Google Shape;3996;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7" name="Google Shape;3997;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8" name="Google Shape;3998;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9" name="Google Shape;3999;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0" name="Google Shape;4000;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1" name="Google Shape;4001;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2" name="Google Shape;4002;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3" name="Google Shape;4003;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4" name="Google Shape;4004;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5" name="Google Shape;4005;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6" name="Google Shape;4006;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7" name="Google Shape;4007;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8" name="Google Shape;4008;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9" name="Google Shape;4009;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0" name="Google Shape;4010;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1" name="Google Shape;4011;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2" name="Google Shape;4012;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3" name="Google Shape;4013;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4" name="Google Shape;4014;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5" name="Google Shape;4015;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6" name="Google Shape;4016;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7" name="Google Shape;4017;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8" name="Google Shape;4018;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9" name="Google Shape;4019;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0" name="Google Shape;4020;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1" name="Google Shape;4021;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2" name="Google Shape;4022;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3" name="Google Shape;4023;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4" name="Google Shape;4024;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5" name="Google Shape;4025;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6" name="Google Shape;4026;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7" name="Google Shape;4027;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8" name="Google Shape;4028;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29" name="Google Shape;4029;p117"/>
          <p:cNvGrpSpPr/>
          <p:nvPr/>
        </p:nvGrpSpPr>
        <p:grpSpPr>
          <a:xfrm>
            <a:off x="-6324600" y="2625566"/>
            <a:ext cx="9525000" cy="6013067"/>
            <a:chOff x="238125" y="602600"/>
            <a:chExt cx="7143750" cy="4509800"/>
          </a:xfrm>
        </p:grpSpPr>
        <p:sp>
          <p:nvSpPr>
            <p:cNvPr id="4030" name="Google Shape;4030;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1" name="Google Shape;4031;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2" name="Google Shape;4032;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3" name="Google Shape;4033;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4" name="Google Shape;4034;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5" name="Google Shape;4035;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6" name="Google Shape;4036;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7" name="Google Shape;4037;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8" name="Google Shape;4038;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9" name="Google Shape;4039;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0" name="Google Shape;4040;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1" name="Google Shape;4041;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2" name="Google Shape;4042;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3" name="Google Shape;4043;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4" name="Google Shape;4044;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5" name="Google Shape;4045;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6" name="Google Shape;4046;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7" name="Google Shape;4047;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8" name="Google Shape;4048;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9" name="Google Shape;4049;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0" name="Google Shape;4050;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1" name="Google Shape;4051;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2" name="Google Shape;4052;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3" name="Google Shape;4053;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4" name="Google Shape;4054;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5" name="Google Shape;4055;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6" name="Google Shape;4056;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7" name="Google Shape;4057;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8" name="Google Shape;4058;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9" name="Google Shape;4059;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0" name="Google Shape;4060;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1" name="Google Shape;4061;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2" name="Google Shape;4062;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3" name="Google Shape;4063;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4" name="Google Shape;4064;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5" name="Google Shape;4065;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6" name="Google Shape;4066;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7" name="Google Shape;4067;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8" name="Google Shape;4068;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9" name="Google Shape;4069;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0" name="Google Shape;4070;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1" name="Google Shape;4071;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2" name="Google Shape;4072;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3" name="Google Shape;4073;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4" name="Google Shape;4074;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5" name="Google Shape;4075;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6" name="Google Shape;4076;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7" name="Google Shape;4077;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8" name="Google Shape;4078;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9" name="Google Shape;4079;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0" name="Google Shape;4080;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1" name="Google Shape;4081;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2" name="Google Shape;4082;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3" name="Google Shape;4083;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4" name="Google Shape;4084;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5" name="Google Shape;4085;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6" name="Google Shape;4086;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7" name="Google Shape;4087;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8" name="Google Shape;4088;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9" name="Google Shape;4089;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0" name="Google Shape;4090;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1" name="Google Shape;4091;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2" name="Google Shape;4092;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3" name="Google Shape;4093;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4" name="Google Shape;4094;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5" name="Google Shape;4095;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6" name="Google Shape;4096;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7" name="Google Shape;4097;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8" name="Google Shape;4098;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9" name="Google Shape;4099;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0" name="Google Shape;4100;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1" name="Google Shape;4101;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2" name="Google Shape;4102;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3" name="Google Shape;4103;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4" name="Google Shape;4104;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5" name="Google Shape;4105;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6" name="Google Shape;4106;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7" name="Google Shape;4107;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8" name="Google Shape;4108;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9" name="Google Shape;4109;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0" name="Google Shape;4110;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1" name="Google Shape;4111;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2" name="Google Shape;4112;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3" name="Google Shape;4113;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4" name="Google Shape;4114;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5" name="Google Shape;4115;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6" name="Google Shape;4116;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7" name="Google Shape;4117;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8" name="Google Shape;4118;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9" name="Google Shape;4119;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0" name="Google Shape;4120;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1" name="Google Shape;4121;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2" name="Google Shape;4122;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3" name="Google Shape;4123;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4" name="Google Shape;4124;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5" name="Google Shape;4125;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6" name="Google Shape;4126;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7" name="Google Shape;4127;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8" name="Google Shape;4128;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9" name="Google Shape;4129;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0" name="Google Shape;4130;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1" name="Google Shape;4131;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2" name="Google Shape;4132;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3" name="Google Shape;4133;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4" name="Google Shape;4134;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5" name="Google Shape;4135;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6" name="Google Shape;4136;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7" name="Google Shape;4137;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8" name="Google Shape;4138;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9" name="Google Shape;4139;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0" name="Google Shape;4140;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1" name="Google Shape;4141;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2" name="Google Shape;4142;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3" name="Google Shape;4143;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4" name="Google Shape;4144;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5" name="Google Shape;4145;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6" name="Google Shape;4146;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7" name="Google Shape;4147;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8" name="Google Shape;4148;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9" name="Google Shape;4149;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0" name="Google Shape;4150;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1" name="Google Shape;4151;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2" name="Google Shape;4152;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3" name="Google Shape;4153;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4" name="Google Shape;4154;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5" name="Google Shape;4155;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6" name="Google Shape;4156;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7" name="Google Shape;4157;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8" name="Google Shape;4158;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9" name="Google Shape;4159;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0" name="Google Shape;4160;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1" name="Google Shape;4161;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2" name="Google Shape;4162;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3" name="Google Shape;4163;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4" name="Google Shape;4164;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5" name="Google Shape;4165;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6" name="Google Shape;4166;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7" name="Google Shape;4167;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8" name="Google Shape;4168;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9" name="Google Shape;4169;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0" name="Google Shape;4170;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1" name="Google Shape;4171;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2" name="Google Shape;4172;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3" name="Google Shape;4173;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4" name="Google Shape;4174;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5" name="Google Shape;4175;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6" name="Google Shape;4176;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7" name="Google Shape;4177;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8" name="Google Shape;4178;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9" name="Google Shape;4179;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0" name="Google Shape;4180;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1" name="Google Shape;4181;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2" name="Google Shape;4182;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3" name="Google Shape;4183;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4" name="Google Shape;4184;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5" name="Google Shape;4185;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6" name="Google Shape;4186;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7" name="Google Shape;4187;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8" name="Google Shape;4188;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9" name="Google Shape;4189;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0" name="Google Shape;4190;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1" name="Google Shape;4191;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2" name="Google Shape;4192;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3" name="Google Shape;4193;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4" name="Google Shape;4194;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5" name="Google Shape;4195;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6" name="Google Shape;4196;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7" name="Google Shape;4197;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8" name="Google Shape;4198;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9" name="Google Shape;4199;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0" name="Google Shape;4200;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1" name="Google Shape;4201;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2" name="Google Shape;4202;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3" name="Google Shape;4203;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4" name="Google Shape;4204;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5" name="Google Shape;4205;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6" name="Google Shape;4206;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7" name="Google Shape;4207;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8" name="Google Shape;4208;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9" name="Google Shape;4209;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0" name="Google Shape;4210;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1" name="Google Shape;4211;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2" name="Google Shape;4212;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3" name="Google Shape;4213;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4" name="Google Shape;4214;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5" name="Google Shape;4215;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6" name="Google Shape;4216;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7" name="Google Shape;4217;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8" name="Google Shape;4218;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9" name="Google Shape;4219;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0" name="Google Shape;4220;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1" name="Google Shape;4221;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2" name="Google Shape;4222;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3" name="Google Shape;4223;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4" name="Google Shape;4224;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5" name="Google Shape;4225;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6" name="Google Shape;4226;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7" name="Google Shape;4227;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8" name="Google Shape;4228;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9" name="Google Shape;4229;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0" name="Google Shape;4230;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1" name="Google Shape;4231;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2" name="Google Shape;4232;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3" name="Google Shape;4233;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4" name="Google Shape;4234;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5" name="Google Shape;4235;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6" name="Google Shape;4236;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7" name="Google Shape;4237;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8" name="Google Shape;4238;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9" name="Google Shape;4239;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0" name="Google Shape;4240;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1" name="Google Shape;4241;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2" name="Google Shape;4242;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3" name="Google Shape;4243;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4" name="Google Shape;4244;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5" name="Google Shape;4245;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6" name="Google Shape;4246;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7" name="Google Shape;4247;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8" name="Google Shape;4248;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9" name="Google Shape;4249;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0" name="Google Shape;4250;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1" name="Google Shape;4251;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2" name="Google Shape;4252;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3" name="Google Shape;4253;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4" name="Google Shape;4254;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5" name="Google Shape;4255;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6" name="Google Shape;4256;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7" name="Google Shape;4257;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8" name="Google Shape;4258;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9" name="Google Shape;4259;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0" name="Google Shape;4260;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1" name="Google Shape;4261;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2" name="Google Shape;4262;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3" name="Google Shape;4263;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4" name="Google Shape;4264;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5" name="Google Shape;4265;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6" name="Google Shape;4266;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7" name="Google Shape;4267;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8" name="Google Shape;4268;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9" name="Google Shape;4269;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0" name="Google Shape;4270;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1" name="Google Shape;4271;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2" name="Google Shape;4272;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3" name="Google Shape;4273;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4" name="Google Shape;4274;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5" name="Google Shape;4275;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6" name="Google Shape;4276;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7" name="Google Shape;4277;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8" name="Google Shape;4278;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9" name="Google Shape;4279;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0" name="Google Shape;4280;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1" name="Google Shape;4281;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2" name="Google Shape;4282;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3" name="Google Shape;4283;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4" name="Google Shape;4284;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5" name="Google Shape;4285;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6" name="Google Shape;4286;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7" name="Google Shape;4287;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8" name="Google Shape;4288;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9" name="Google Shape;4289;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0" name="Google Shape;4290;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1" name="Google Shape;4291;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2" name="Google Shape;4292;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3" name="Google Shape;4293;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4" name="Google Shape;4294;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5" name="Google Shape;4295;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6" name="Google Shape;4296;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7" name="Google Shape;4297;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8" name="Google Shape;4298;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9" name="Google Shape;4299;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0" name="Google Shape;4300;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1" name="Google Shape;4301;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2" name="Google Shape;4302;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3" name="Google Shape;4303;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4" name="Google Shape;4304;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5" name="Google Shape;4305;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6" name="Google Shape;4306;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7" name="Google Shape;4307;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8" name="Google Shape;4308;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9" name="Google Shape;4309;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0" name="Google Shape;4310;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1" name="Google Shape;4311;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2" name="Google Shape;4312;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3" name="Google Shape;4313;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4" name="Google Shape;4314;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5" name="Google Shape;4315;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6" name="Google Shape;4316;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7" name="Google Shape;4317;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8" name="Google Shape;4318;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9" name="Google Shape;4319;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0" name="Google Shape;4320;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1" name="Google Shape;4321;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2" name="Google Shape;4322;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3" name="Google Shape;4323;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4" name="Google Shape;4324;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5" name="Google Shape;4325;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6" name="Google Shape;4326;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7" name="Google Shape;4327;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8" name="Google Shape;4328;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9" name="Google Shape;4329;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0" name="Google Shape;4330;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1" name="Google Shape;4331;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2" name="Google Shape;4332;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3" name="Google Shape;4333;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4" name="Google Shape;4334;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5" name="Google Shape;4335;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6" name="Google Shape;4336;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7" name="Google Shape;4337;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8" name="Google Shape;4338;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9" name="Google Shape;4339;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0" name="Google Shape;4340;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1" name="Google Shape;4341;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2" name="Google Shape;4342;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3" name="Google Shape;4343;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4" name="Google Shape;4344;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5" name="Google Shape;4345;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6" name="Google Shape;4346;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7" name="Google Shape;4347;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8" name="Google Shape;4348;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9" name="Google Shape;4349;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0" name="Google Shape;4350;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1" name="Google Shape;4351;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2" name="Google Shape;4352;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3" name="Google Shape;4353;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4" name="Google Shape;4354;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5" name="Google Shape;4355;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6" name="Google Shape;4356;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7" name="Google Shape;4357;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8" name="Google Shape;4358;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9" name="Google Shape;4359;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0" name="Google Shape;4360;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1" name="Google Shape;4361;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2" name="Google Shape;4362;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3" name="Google Shape;4363;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4" name="Google Shape;4364;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5" name="Google Shape;4365;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6" name="Google Shape;4366;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7" name="Google Shape;4367;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8" name="Google Shape;4368;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9" name="Google Shape;4369;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0" name="Google Shape;4370;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1" name="Google Shape;4371;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2" name="Google Shape;4372;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3" name="Google Shape;4373;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4" name="Google Shape;4374;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5" name="Google Shape;4375;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6" name="Google Shape;4376;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7" name="Google Shape;4377;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8" name="Google Shape;4378;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9" name="Google Shape;4379;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0" name="Google Shape;4380;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1" name="Google Shape;4381;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2" name="Google Shape;4382;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3" name="Google Shape;4383;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4" name="Google Shape;4384;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5" name="Google Shape;4385;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6" name="Google Shape;4386;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7" name="Google Shape;4387;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8" name="Google Shape;4388;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9" name="Google Shape;4389;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0" name="Google Shape;4390;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1" name="Google Shape;4391;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2" name="Google Shape;4392;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3" name="Google Shape;4393;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4" name="Google Shape;4394;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5" name="Google Shape;4395;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6" name="Google Shape;4396;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7" name="Google Shape;4397;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8" name="Google Shape;4398;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9" name="Google Shape;4399;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0" name="Google Shape;4400;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1" name="Google Shape;4401;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2" name="Google Shape;4402;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3" name="Google Shape;4403;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4" name="Google Shape;4404;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5" name="Google Shape;4405;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6" name="Google Shape;4406;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7" name="Google Shape;4407;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8" name="Google Shape;4408;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9" name="Google Shape;4409;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0" name="Google Shape;4410;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1" name="Google Shape;4411;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2" name="Google Shape;4412;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3" name="Google Shape;4413;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4" name="Google Shape;4414;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5" name="Google Shape;4415;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6" name="Google Shape;4416;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7" name="Google Shape;4417;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8" name="Google Shape;4418;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9" name="Google Shape;4419;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0" name="Google Shape;4420;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1" name="Google Shape;4421;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2" name="Google Shape;4422;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3" name="Google Shape;4423;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4" name="Google Shape;4424;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5" name="Google Shape;4425;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6" name="Google Shape;4426;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7" name="Google Shape;4427;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8" name="Google Shape;4428;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9" name="Google Shape;4429;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0" name="Google Shape;4430;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1" name="Google Shape;4431;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2" name="Google Shape;4432;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3" name="Google Shape;4433;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4" name="Google Shape;4434;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5" name="Google Shape;4435;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6" name="Google Shape;4436;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7" name="Google Shape;4437;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8" name="Google Shape;4438;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9" name="Google Shape;4439;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0" name="Google Shape;4440;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1" name="Google Shape;4441;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2" name="Google Shape;4442;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3" name="Google Shape;4443;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4" name="Google Shape;4444;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5" name="Google Shape;4445;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6" name="Google Shape;4446;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7" name="Google Shape;4447;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8" name="Google Shape;4448;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9" name="Google Shape;4449;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0" name="Google Shape;4450;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1" name="Google Shape;4451;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2" name="Google Shape;4452;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3" name="Google Shape;4453;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4" name="Google Shape;4454;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5" name="Google Shape;4455;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6" name="Google Shape;4456;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7" name="Google Shape;4457;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8" name="Google Shape;4458;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9" name="Google Shape;4459;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0" name="Google Shape;4460;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1" name="Google Shape;4461;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2" name="Google Shape;4462;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3" name="Google Shape;4463;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4" name="Google Shape;4464;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5" name="Google Shape;4465;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6" name="Google Shape;4466;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7" name="Google Shape;4467;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8" name="Google Shape;4468;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9" name="Google Shape;4469;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0" name="Google Shape;4470;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1" name="Google Shape;4471;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2" name="Google Shape;4472;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3" name="Google Shape;4473;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4" name="Google Shape;4474;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5" name="Google Shape;4475;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6" name="Google Shape;4476;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7" name="Google Shape;4477;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8" name="Google Shape;4478;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9" name="Google Shape;4479;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0" name="Google Shape;4480;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1" name="Google Shape;4481;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2" name="Google Shape;4482;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3" name="Google Shape;4483;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4" name="Google Shape;4484;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5" name="Google Shape;4485;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6" name="Google Shape;4486;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7" name="Google Shape;4487;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8" name="Google Shape;4488;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9" name="Google Shape;4489;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0" name="Google Shape;4490;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1" name="Google Shape;4491;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2" name="Google Shape;4492;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3" name="Google Shape;4493;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4" name="Google Shape;4494;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5" name="Google Shape;4495;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6" name="Google Shape;4496;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7" name="Google Shape;4497;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8" name="Google Shape;4498;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9" name="Google Shape;4499;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0" name="Google Shape;4500;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1" name="Google Shape;4501;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2" name="Google Shape;4502;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3" name="Google Shape;4503;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04" name="Google Shape;4504;p117"/>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5" name="Google Shape;4505;p117"/>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6" name="Google Shape;4506;p117"/>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7" name="Google Shape;4507;p117"/>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0729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reserve="1">
  <p:cSld name="23: z-Blank, with ASU Learn to Thrive Morse code pattern edges, black">
    <p:bg>
      <p:bgPr>
        <a:solidFill>
          <a:schemeClr val="dk1"/>
        </a:solidFill>
        <a:effectLst/>
      </p:bgPr>
    </p:bg>
    <p:spTree>
      <p:nvGrpSpPr>
        <p:cNvPr id="1" name="Shape 4508"/>
        <p:cNvGrpSpPr/>
        <p:nvPr/>
      </p:nvGrpSpPr>
      <p:grpSpPr>
        <a:xfrm>
          <a:off x="0" y="0"/>
          <a:ext cx="0" cy="0"/>
          <a:chOff x="0" y="0"/>
          <a:chExt cx="0" cy="0"/>
        </a:xfrm>
      </p:grpSpPr>
      <p:grpSp>
        <p:nvGrpSpPr>
          <p:cNvPr id="4509" name="Google Shape;4509;p118"/>
          <p:cNvGrpSpPr/>
          <p:nvPr/>
        </p:nvGrpSpPr>
        <p:grpSpPr>
          <a:xfrm>
            <a:off x="6096002" y="297402"/>
            <a:ext cx="12358729" cy="723572"/>
            <a:chOff x="-62524" y="217501"/>
            <a:chExt cx="9269047" cy="542679"/>
          </a:xfrm>
        </p:grpSpPr>
        <p:sp>
          <p:nvSpPr>
            <p:cNvPr id="4510" name="Google Shape;4510;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1" name="Google Shape;4511;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12" name="Google Shape;4512;p118"/>
          <p:cNvGrpSpPr/>
          <p:nvPr/>
        </p:nvGrpSpPr>
        <p:grpSpPr>
          <a:xfrm>
            <a:off x="-6262731" y="5837035"/>
            <a:ext cx="12358729" cy="723572"/>
            <a:chOff x="-62524" y="217501"/>
            <a:chExt cx="9269047" cy="542679"/>
          </a:xfrm>
        </p:grpSpPr>
        <p:sp>
          <p:nvSpPr>
            <p:cNvPr id="4513" name="Google Shape;4513;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4" name="Google Shape;4514;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15" name="Google Shape;4515;p118"/>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6" name="Google Shape;4516;p118"/>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7" name="Google Shape;4517;p118"/>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8" name="Google Shape;4518;p118"/>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35486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with ASU network pattern edges — black" preserve="1">
  <p:cSld name="23: z-Blank, with ASU network pattern edges — black">
    <p:bg>
      <p:bgPr>
        <a:solidFill>
          <a:schemeClr val="dk1"/>
        </a:solidFill>
        <a:effectLst/>
      </p:bgPr>
    </p:bg>
    <p:spTree>
      <p:nvGrpSpPr>
        <p:cNvPr id="1" name="Shape 4519"/>
        <p:cNvGrpSpPr/>
        <p:nvPr/>
      </p:nvGrpSpPr>
      <p:grpSpPr>
        <a:xfrm>
          <a:off x="0" y="0"/>
          <a:ext cx="0" cy="0"/>
          <a:chOff x="0" y="0"/>
          <a:chExt cx="0" cy="0"/>
        </a:xfrm>
      </p:grpSpPr>
      <p:grpSp>
        <p:nvGrpSpPr>
          <p:cNvPr id="4520" name="Google Shape;4520;p119"/>
          <p:cNvGrpSpPr/>
          <p:nvPr/>
        </p:nvGrpSpPr>
        <p:grpSpPr>
          <a:xfrm rot="10218403">
            <a:off x="-901134" y="-1683923"/>
            <a:ext cx="4352407" cy="3880609"/>
            <a:chOff x="1572350" y="1151675"/>
            <a:chExt cx="4851050" cy="4325200"/>
          </a:xfrm>
        </p:grpSpPr>
        <p:sp>
          <p:nvSpPr>
            <p:cNvPr id="4521" name="Google Shape;4521;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2" name="Google Shape;4522;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3" name="Google Shape;4523;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4" name="Google Shape;4524;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5" name="Google Shape;4525;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6" name="Google Shape;4526;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7" name="Google Shape;4527;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8" name="Google Shape;4528;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9" name="Google Shape;4529;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0" name="Google Shape;4530;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1" name="Google Shape;4531;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2" name="Google Shape;4532;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3" name="Google Shape;4533;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4" name="Google Shape;4534;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5" name="Google Shape;4535;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6" name="Google Shape;4536;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7" name="Google Shape;4537;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8" name="Google Shape;4538;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9" name="Google Shape;4539;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0" name="Google Shape;4540;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1" name="Google Shape;4541;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2" name="Google Shape;4542;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3" name="Google Shape;4543;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4" name="Google Shape;4544;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5" name="Google Shape;4545;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6" name="Google Shape;4546;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7" name="Google Shape;4547;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8" name="Google Shape;4548;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9" name="Google Shape;4549;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0" name="Google Shape;4550;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1" name="Google Shape;4551;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2" name="Google Shape;4552;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3" name="Google Shape;4553;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4" name="Google Shape;4554;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5" name="Google Shape;4555;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6" name="Google Shape;4556;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7" name="Google Shape;4557;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8" name="Google Shape;4558;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9" name="Google Shape;4559;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0" name="Google Shape;4560;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1" name="Google Shape;4561;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2" name="Google Shape;4562;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3" name="Google Shape;4563;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4" name="Google Shape;4564;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65" name="Google Shape;4565;p119"/>
          <p:cNvGrpSpPr/>
          <p:nvPr/>
        </p:nvGrpSpPr>
        <p:grpSpPr>
          <a:xfrm>
            <a:off x="8262429" y="3676278"/>
            <a:ext cx="4352363" cy="3880569"/>
            <a:chOff x="1572350" y="1151675"/>
            <a:chExt cx="4851050" cy="4325200"/>
          </a:xfrm>
        </p:grpSpPr>
        <p:sp>
          <p:nvSpPr>
            <p:cNvPr id="4566" name="Google Shape;4566;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7" name="Google Shape;4567;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8" name="Google Shape;4568;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9" name="Google Shape;4569;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0" name="Google Shape;4570;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1" name="Google Shape;4571;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2" name="Google Shape;4572;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3" name="Google Shape;4573;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4" name="Google Shape;4574;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5" name="Google Shape;4575;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6" name="Google Shape;4576;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7" name="Google Shape;4577;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8" name="Google Shape;4578;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9" name="Google Shape;4579;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0" name="Google Shape;4580;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1" name="Google Shape;4581;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2" name="Google Shape;4582;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3" name="Google Shape;4583;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4" name="Google Shape;4584;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5" name="Google Shape;4585;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6" name="Google Shape;4586;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7" name="Google Shape;4587;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8" name="Google Shape;4588;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9" name="Google Shape;4589;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0" name="Google Shape;4590;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1" name="Google Shape;4591;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2" name="Google Shape;4592;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3" name="Google Shape;4593;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4" name="Google Shape;4594;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5" name="Google Shape;4595;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6" name="Google Shape;4596;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7" name="Google Shape;4597;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8" name="Google Shape;4598;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9" name="Google Shape;4599;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0" name="Google Shape;4600;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1" name="Google Shape;4601;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2" name="Google Shape;4602;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3" name="Google Shape;4603;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4" name="Google Shape;4604;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5" name="Google Shape;4605;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6" name="Google Shape;4606;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7" name="Google Shape;4607;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8" name="Google Shape;4608;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9" name="Google Shape;4609;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610" name="Google Shape;4610;p119"/>
          <p:cNvGrpSpPr/>
          <p:nvPr/>
        </p:nvGrpSpPr>
        <p:grpSpPr>
          <a:xfrm rot="-2700000">
            <a:off x="15422" y="5303694"/>
            <a:ext cx="2340241" cy="2266247"/>
            <a:chOff x="1196600" y="239100"/>
            <a:chExt cx="2608450" cy="2525975"/>
          </a:xfrm>
        </p:grpSpPr>
        <p:sp>
          <p:nvSpPr>
            <p:cNvPr id="4611" name="Google Shape;4611;p119"/>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2" name="Google Shape;4612;p119"/>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3" name="Google Shape;4613;p119"/>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4" name="Google Shape;4614;p119"/>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5" name="Google Shape;4615;p119"/>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6" name="Google Shape;4616;p119"/>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7" name="Google Shape;4617;p119"/>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8" name="Google Shape;4618;p119"/>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9" name="Google Shape;4619;p119"/>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0" name="Google Shape;4620;p119"/>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1" name="Google Shape;4621;p119"/>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2" name="Google Shape;4622;p119"/>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3" name="Google Shape;4623;p119"/>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4" name="Google Shape;4624;p119"/>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5" name="Google Shape;4625;p119"/>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626" name="Google Shape;4626;p119"/>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7" name="Google Shape;4627;p119"/>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8" name="Google Shape;4628;p119"/>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9" name="Google Shape;4629;p119"/>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5584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reserve="1">
  <p:cSld name="zz-Not intended for us. Included so the full ASU color palette is available for your use in the color picker.">
    <p:spTree>
      <p:nvGrpSpPr>
        <p:cNvPr id="1" name="Shape 4630"/>
        <p:cNvGrpSpPr/>
        <p:nvPr/>
      </p:nvGrpSpPr>
      <p:grpSpPr>
        <a:xfrm>
          <a:off x="0" y="0"/>
          <a:ext cx="0" cy="0"/>
          <a:chOff x="0" y="0"/>
          <a:chExt cx="0" cy="0"/>
        </a:xfrm>
      </p:grpSpPr>
      <p:graphicFrame>
        <p:nvGraphicFramePr>
          <p:cNvPr id="4631" name="Google Shape;4631;p120"/>
          <p:cNvGraphicFramePr/>
          <p:nvPr/>
        </p:nvGraphicFramePr>
        <p:xfrm>
          <a:off x="558676" y="1337643"/>
          <a:ext cx="4000000" cy="4000000"/>
        </p:xfrm>
        <a:graphic>
          <a:graphicData uri="http://schemas.openxmlformats.org/drawingml/2006/table">
            <a:tbl>
              <a:tblPr>
                <a:noFill/>
              </a:tblPr>
              <a:tblGrid>
                <a:gridCol w="1316500">
                  <a:extLst>
                    <a:ext uri="{9D8B030D-6E8A-4147-A177-3AD203B41FA5}">
                      <a16:colId xmlns:a16="http://schemas.microsoft.com/office/drawing/2014/main" val="20000"/>
                    </a:ext>
                  </a:extLst>
                </a:gridCol>
                <a:gridCol w="761467">
                  <a:extLst>
                    <a:ext uri="{9D8B030D-6E8A-4147-A177-3AD203B41FA5}">
                      <a16:colId xmlns:a16="http://schemas.microsoft.com/office/drawing/2014/main" val="20001"/>
                    </a:ext>
                  </a:extLst>
                </a:gridCol>
                <a:gridCol w="761467">
                  <a:extLst>
                    <a:ext uri="{9D8B030D-6E8A-4147-A177-3AD203B41FA5}">
                      <a16:colId xmlns:a16="http://schemas.microsoft.com/office/drawing/2014/main" val="20002"/>
                    </a:ext>
                  </a:extLst>
                </a:gridCol>
                <a:gridCol w="741067">
                  <a:extLst>
                    <a:ext uri="{9D8B030D-6E8A-4147-A177-3AD203B41FA5}">
                      <a16:colId xmlns:a16="http://schemas.microsoft.com/office/drawing/2014/main" val="20003"/>
                    </a:ext>
                  </a:extLst>
                </a:gridCol>
                <a:gridCol w="781867">
                  <a:extLst>
                    <a:ext uri="{9D8B030D-6E8A-4147-A177-3AD203B41FA5}">
                      <a16:colId xmlns:a16="http://schemas.microsoft.com/office/drawing/2014/main" val="20004"/>
                    </a:ext>
                  </a:extLst>
                </a:gridCol>
                <a:gridCol w="761467">
                  <a:extLst>
                    <a:ext uri="{9D8B030D-6E8A-4147-A177-3AD203B41FA5}">
                      <a16:colId xmlns:a16="http://schemas.microsoft.com/office/drawing/2014/main" val="20005"/>
                    </a:ext>
                  </a:extLst>
                </a:gridCol>
                <a:gridCol w="761467">
                  <a:extLst>
                    <a:ext uri="{9D8B030D-6E8A-4147-A177-3AD203B41FA5}">
                      <a16:colId xmlns:a16="http://schemas.microsoft.com/office/drawing/2014/main" val="20006"/>
                    </a:ext>
                  </a:extLst>
                </a:gridCol>
                <a:gridCol w="761467">
                  <a:extLst>
                    <a:ext uri="{9D8B030D-6E8A-4147-A177-3AD203B41FA5}">
                      <a16:colId xmlns:a16="http://schemas.microsoft.com/office/drawing/2014/main" val="20007"/>
                    </a:ext>
                  </a:extLst>
                </a:gridCol>
                <a:gridCol w="761467">
                  <a:extLst>
                    <a:ext uri="{9D8B030D-6E8A-4147-A177-3AD203B41FA5}">
                      <a16:colId xmlns:a16="http://schemas.microsoft.com/office/drawing/2014/main" val="20008"/>
                    </a:ext>
                  </a:extLst>
                </a:gridCol>
                <a:gridCol w="761467">
                  <a:extLst>
                    <a:ext uri="{9D8B030D-6E8A-4147-A177-3AD203B41FA5}">
                      <a16:colId xmlns:a16="http://schemas.microsoft.com/office/drawing/2014/main" val="20009"/>
                    </a:ext>
                  </a:extLst>
                </a:gridCol>
              </a:tblGrid>
              <a:tr h="1137920">
                <a:tc>
                  <a:txBody>
                    <a:bodyPr/>
                    <a:lstStyle/>
                    <a:p>
                      <a:pPr marL="0" marR="0" lvl="0" indent="0" algn="l" rtl="0">
                        <a:lnSpc>
                          <a:spcPct val="100000"/>
                        </a:lnSpc>
                        <a:spcBef>
                          <a:spcPts val="0"/>
                        </a:spcBef>
                        <a:spcAft>
                          <a:spcPts val="0"/>
                        </a:spcAft>
                        <a:buClr>
                          <a:srgbClr val="000000"/>
                        </a:buClr>
                        <a:buSzPts val="800"/>
                        <a:buFont typeface="Arial"/>
                        <a:buNone/>
                      </a:pPr>
                      <a:r>
                        <a:rPr lang="en" sz="1100" b="1" u="none" strike="noStrike" cap="none"/>
                        <a:t>Primary colors</a:t>
                      </a:r>
                      <a:r>
                        <a:rPr lang="en" sz="1100" u="none" strike="noStrike" cap="none"/>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Gold</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#FFC627</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Maroon</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#8C1D40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Black</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#000000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#FFFFFF</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t>Secondary colors</a:t>
                      </a:r>
                      <a:r>
                        <a:rPr lang="en" sz="800" u="none" strike="noStrike" cap="none"/>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Green</a:t>
                      </a:r>
                      <a:r>
                        <a:rPr lang="en"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Blue</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#AF674B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Turquoise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#4AB7C4</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Pink</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#E74973</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#747474</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ASU Grayscale. </a:t>
                      </a:r>
                      <a:r>
                        <a:rPr lang="en" sz="700" u="none" strike="noStrike" cap="none"/>
                        <a:t>For text, line and fill colors. ASU Gray is a part of this scale.</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60">
                <a:tc>
                  <a:txBody>
                    <a:bodyPr/>
                    <a:lstStyle/>
                    <a:p>
                      <a:pPr marL="0" marR="0" lvl="0" indent="0" algn="l" rtl="0">
                        <a:lnSpc>
                          <a:spcPct val="100000"/>
                        </a:lnSpc>
                        <a:spcBef>
                          <a:spcPts val="0"/>
                        </a:spcBef>
                        <a:spcAft>
                          <a:spcPts val="0"/>
                        </a:spcAft>
                        <a:buClr>
                          <a:srgbClr val="000000"/>
                        </a:buClr>
                        <a:buSzPts val="600"/>
                        <a:buFont typeface="Arial"/>
                        <a:buNone/>
                      </a:pPr>
                      <a:endParaRPr sz="800" b="1" u="none" strike="noStrike" cap="none"/>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ASU Black</a:t>
                      </a:r>
                      <a:endParaRPr sz="900" b="1"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1</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2</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#747474</a:t>
                      </a:r>
                      <a:br>
                        <a:rPr lang="en" sz="900" u="none" strike="noStrike" cap="none">
                          <a:solidFill>
                            <a:srgbClr val="191919"/>
                          </a:solidFill>
                        </a:rPr>
                      </a:br>
                      <a:r>
                        <a:rPr lang="en" sz="900" u="none" strike="noStrike" cap="none">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4</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5</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6</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7</a:t>
                      </a:r>
                      <a:r>
                        <a:rPr lang="en"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40">
                <a:tc rowSpan="2">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Color tints.</a:t>
                      </a:r>
                      <a:r>
                        <a:rPr lang="en" sz="700" u="none" strike="noStrike" cap="none"/>
                        <a:t> Brand palette tint variations for use in data visualizations and spreadsheets</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Gold</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#FFF1C9</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Maroon</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Green</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Blue</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#EBD9D2</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Turquoise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#D2EDF0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Pink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#F9D1DC</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nvGraphicFramePr>
        <p:xfrm>
          <a:off x="7959276" y="5400313"/>
          <a:ext cx="4000000" cy="4000000"/>
        </p:xfrm>
        <a:graphic>
          <a:graphicData uri="http://schemas.openxmlformats.org/drawingml/2006/table">
            <a:tbl>
              <a:tblPr>
                <a:noFill/>
              </a:tblPr>
              <a:tblGrid>
                <a:gridCol w="266667">
                  <a:extLst>
                    <a:ext uri="{9D8B030D-6E8A-4147-A177-3AD203B41FA5}">
                      <a16:colId xmlns:a16="http://schemas.microsoft.com/office/drawing/2014/main" val="20000"/>
                    </a:ext>
                  </a:extLst>
                </a:gridCol>
                <a:gridCol w="1097367">
                  <a:extLst>
                    <a:ext uri="{9D8B030D-6E8A-4147-A177-3AD203B41FA5}">
                      <a16:colId xmlns:a16="http://schemas.microsoft.com/office/drawing/2014/main" val="20001"/>
                    </a:ext>
                  </a:extLst>
                </a:gridCol>
              </a:tblGrid>
              <a:tr h="264167">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Error Red</a:t>
                      </a:r>
                      <a:endParaRPr sz="800" b="1"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u="none" strike="noStrike" cap="none">
                          <a:solidFill>
                            <a:srgbClr val="191919"/>
                          </a:solidFill>
                        </a:rPr>
                        <a:t>#CC2F2F </a:t>
                      </a:r>
                      <a:br>
                        <a:rPr lang="en" sz="800" u="none" strike="noStrike" cap="none">
                          <a:solidFill>
                            <a:srgbClr val="191919"/>
                          </a:solidFill>
                        </a:rPr>
                      </a:br>
                      <a:endParaRPr sz="800"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For digital use only</a:t>
                      </a:r>
                      <a:r>
                        <a:rPr lang="en" sz="800" u="none" strike="noStrike" cap="none">
                          <a:solidFill>
                            <a:srgbClr val="191919"/>
                          </a:solidFill>
                        </a:rPr>
                        <a:t> to indicate system errors, issues or negative number values.</a:t>
                      </a:r>
                      <a:endParaRPr sz="900" u="none" strike="noStrike" cap="none"/>
                    </a:p>
                  </a:txBody>
                  <a:tcPr marL="60933"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67">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566567" y="421200"/>
            <a:ext cx="11059200" cy="7320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1067"/>
              </a:spcAft>
              <a:buClr>
                <a:srgbClr val="000000"/>
              </a:buClr>
              <a:buSzPts val="3200"/>
              <a:buFont typeface="Arial"/>
              <a:buNone/>
            </a:pPr>
            <a:r>
              <a:rPr lang="en" sz="4267" b="1" i="0" u="none" strike="noStrike" cap="none">
                <a:solidFill>
                  <a:srgbClr val="191919"/>
                </a:solidFill>
                <a:latin typeface="Arial"/>
                <a:ea typeface="Arial"/>
                <a:cs typeface="Arial"/>
                <a:sym typeface="Arial"/>
              </a:rPr>
              <a:t>ASU color palette </a:t>
            </a:r>
            <a:endParaRPr sz="4267" b="1" i="0" u="none" strike="noStrike" cap="none">
              <a:solidFill>
                <a:srgbClr val="191919"/>
              </a:solidFill>
              <a:latin typeface="Arial"/>
              <a:ea typeface="Arial"/>
              <a:cs typeface="Arial"/>
              <a:sym typeface="Arial"/>
            </a:endParaRPr>
          </a:p>
        </p:txBody>
      </p:sp>
    </p:spTree>
    <p:extLst>
      <p:ext uri="{BB962C8B-B14F-4D97-AF65-F5344CB8AC3E}">
        <p14:creationId xmlns:p14="http://schemas.microsoft.com/office/powerpoint/2010/main" val="499207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text, photos, 3 column" preserve="1">
  <p:cSld name="23: Title, text, photos, 3 column">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55" name="Google Shape;55;p13"/>
          <p:cNvSpPr>
            <a:spLocks noGrp="1"/>
          </p:cNvSpPr>
          <p:nvPr>
            <p:ph type="pic" idx="2"/>
          </p:nvPr>
        </p:nvSpPr>
        <p:spPr>
          <a:xfrm>
            <a:off x="4474467" y="1184103"/>
            <a:ext cx="3502800" cy="4004400"/>
          </a:xfrm>
          <a:prstGeom prst="rect">
            <a:avLst/>
          </a:prstGeom>
          <a:solidFill>
            <a:schemeClr val="lt2"/>
          </a:solidFill>
          <a:ln>
            <a:noFill/>
          </a:ln>
        </p:spPr>
      </p:sp>
      <p:sp>
        <p:nvSpPr>
          <p:cNvPr id="56" name="Google Shape;56;p13"/>
          <p:cNvSpPr>
            <a:spLocks noGrp="1"/>
          </p:cNvSpPr>
          <p:nvPr>
            <p:ph type="pic" idx="3"/>
          </p:nvPr>
        </p:nvSpPr>
        <p:spPr>
          <a:xfrm>
            <a:off x="8238233" y="1184032"/>
            <a:ext cx="3502800" cy="4004400"/>
          </a:xfrm>
          <a:prstGeom prst="rect">
            <a:avLst/>
          </a:prstGeom>
          <a:solidFill>
            <a:schemeClr val="lt2"/>
          </a:solidFill>
          <a:ln>
            <a:noFill/>
          </a:ln>
        </p:spPr>
      </p:sp>
      <p:sp>
        <p:nvSpPr>
          <p:cNvPr id="57" name="Google Shape;57;p13"/>
          <p:cNvSpPr txBox="1">
            <a:spLocks noGrp="1"/>
          </p:cNvSpPr>
          <p:nvPr>
            <p:ph type="body" idx="1"/>
          </p:nvPr>
        </p:nvSpPr>
        <p:spPr>
          <a:xfrm>
            <a:off x="4474400" y="5400900"/>
            <a:ext cx="35028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58" name="Google Shape;58;p13"/>
          <p:cNvSpPr txBox="1">
            <a:spLocks noGrp="1"/>
          </p:cNvSpPr>
          <p:nvPr>
            <p:ph type="body" idx="4"/>
          </p:nvPr>
        </p:nvSpPr>
        <p:spPr>
          <a:xfrm>
            <a:off x="8277877" y="5400900"/>
            <a:ext cx="34632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7601762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3: Title and text — white 1" preserve="1">
  <p:cSld name="23: Title and text — white 1">
    <p:spTree>
      <p:nvGrpSpPr>
        <p:cNvPr id="1" name="Shape 4634"/>
        <p:cNvGrpSpPr/>
        <p:nvPr/>
      </p:nvGrpSpPr>
      <p:grpSpPr>
        <a:xfrm>
          <a:off x="0" y="0"/>
          <a:ext cx="0" cy="0"/>
          <a:chOff x="0" y="0"/>
          <a:chExt cx="0" cy="0"/>
        </a:xfrm>
      </p:grpSpPr>
      <p:sp>
        <p:nvSpPr>
          <p:cNvPr id="4635" name="Google Shape;4635;p121"/>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6" name="Google Shape;4636;p121"/>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490580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3: Title and text with subtitle — white 1" preserve="1">
  <p:cSld name="23: Title and text with subtitle — white 1">
    <p:spTree>
      <p:nvGrpSpPr>
        <p:cNvPr id="1" name="Shape 4637"/>
        <p:cNvGrpSpPr/>
        <p:nvPr/>
      </p:nvGrpSpPr>
      <p:grpSpPr>
        <a:xfrm>
          <a:off x="0" y="0"/>
          <a:ext cx="0" cy="0"/>
          <a:chOff x="0" y="0"/>
          <a:chExt cx="0" cy="0"/>
        </a:xfrm>
      </p:grpSpPr>
      <p:sp>
        <p:nvSpPr>
          <p:cNvPr id="4638" name="Google Shape;4638;p122"/>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9" name="Google Shape;4639;p122"/>
          <p:cNvSpPr txBox="1">
            <a:spLocks noGrp="1"/>
          </p:cNvSpPr>
          <p:nvPr>
            <p:ph type="body" idx="1"/>
          </p:nvPr>
        </p:nvSpPr>
        <p:spPr>
          <a:xfrm>
            <a:off x="561200" y="1500933"/>
            <a:ext cx="11179600" cy="493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
        <p:nvSpPr>
          <p:cNvPr id="4640" name="Google Shape;4640;p122"/>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endParaRPr/>
          </a:p>
        </p:txBody>
      </p:sp>
    </p:spTree>
    <p:extLst>
      <p:ext uri="{BB962C8B-B14F-4D97-AF65-F5344CB8AC3E}">
        <p14:creationId xmlns:p14="http://schemas.microsoft.com/office/powerpoint/2010/main" val="6176166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Headline with 3 column" preserve="1">
  <p:cSld name="20 Headline with 3 column">
    <p:spTree>
      <p:nvGrpSpPr>
        <p:cNvPr id="1" name="Shape 4641"/>
        <p:cNvGrpSpPr/>
        <p:nvPr/>
      </p:nvGrpSpPr>
      <p:grpSpPr>
        <a:xfrm>
          <a:off x="0" y="0"/>
          <a:ext cx="0" cy="0"/>
          <a:chOff x="0" y="0"/>
          <a:chExt cx="0" cy="0"/>
        </a:xfrm>
      </p:grpSpPr>
      <p:sp>
        <p:nvSpPr>
          <p:cNvPr id="4642" name="Google Shape;4642;p123"/>
          <p:cNvSpPr txBox="1">
            <a:spLocks noGrp="1"/>
          </p:cNvSpPr>
          <p:nvPr>
            <p:ph type="body" idx="1"/>
          </p:nvPr>
        </p:nvSpPr>
        <p:spPr>
          <a:xfrm>
            <a:off x="8287333" y="1550700"/>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3" name="Google Shape;4643;p123"/>
          <p:cNvSpPr txBox="1">
            <a:spLocks noGrp="1"/>
          </p:cNvSpPr>
          <p:nvPr>
            <p:ph type="body" idx="2"/>
          </p:nvPr>
        </p:nvSpPr>
        <p:spPr>
          <a:xfrm>
            <a:off x="4366067" y="157955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4" name="Google Shape;4644;p123"/>
          <p:cNvSpPr txBox="1">
            <a:spLocks noGrp="1"/>
          </p:cNvSpPr>
          <p:nvPr>
            <p:ph type="body" idx="3"/>
          </p:nvPr>
        </p:nvSpPr>
        <p:spPr>
          <a:xfrm>
            <a:off x="540500" y="160643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5" name="Google Shape;4645;p1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0"/>
              </a:spcBef>
              <a:spcAft>
                <a:spcPts val="0"/>
              </a:spcAft>
              <a:buClr>
                <a:schemeClr val="dk1"/>
              </a:buClr>
              <a:buSzPts val="3000"/>
              <a:buFont typeface="Arial"/>
              <a:buNone/>
              <a:defRPr sz="4000" b="1">
                <a:solidFill>
                  <a:schemeClr val="dk1"/>
                </a:solidFill>
              </a:defRPr>
            </a:lvl2pPr>
            <a:lvl3pPr lvl="2" algn="l" rtl="0">
              <a:lnSpc>
                <a:spcPct val="100000"/>
              </a:lnSpc>
              <a:spcBef>
                <a:spcPts val="0"/>
              </a:spcBef>
              <a:spcAft>
                <a:spcPts val="0"/>
              </a:spcAft>
              <a:buClr>
                <a:schemeClr val="dk1"/>
              </a:buClr>
              <a:buSzPts val="3000"/>
              <a:buFont typeface="Arial"/>
              <a:buNone/>
              <a:defRPr sz="4000" b="1">
                <a:solidFill>
                  <a:schemeClr val="dk1"/>
                </a:solidFill>
              </a:defRPr>
            </a:lvl3pPr>
            <a:lvl4pPr lvl="3" algn="l" rtl="0">
              <a:lnSpc>
                <a:spcPct val="100000"/>
              </a:lnSpc>
              <a:spcBef>
                <a:spcPts val="0"/>
              </a:spcBef>
              <a:spcAft>
                <a:spcPts val="0"/>
              </a:spcAft>
              <a:buClr>
                <a:schemeClr val="dk1"/>
              </a:buClr>
              <a:buSzPts val="3000"/>
              <a:buFont typeface="Arial"/>
              <a:buNone/>
              <a:defRPr sz="4000" b="1">
                <a:solidFill>
                  <a:schemeClr val="dk1"/>
                </a:solidFill>
              </a:defRPr>
            </a:lvl4pPr>
            <a:lvl5pPr lvl="4" algn="l" rtl="0">
              <a:lnSpc>
                <a:spcPct val="100000"/>
              </a:lnSpc>
              <a:spcBef>
                <a:spcPts val="0"/>
              </a:spcBef>
              <a:spcAft>
                <a:spcPts val="0"/>
              </a:spcAft>
              <a:buClr>
                <a:schemeClr val="dk1"/>
              </a:buClr>
              <a:buSzPts val="3000"/>
              <a:buFont typeface="Arial"/>
              <a:buNone/>
              <a:defRPr sz="4000" b="1">
                <a:solidFill>
                  <a:schemeClr val="dk1"/>
                </a:solidFill>
              </a:defRPr>
            </a:lvl5pPr>
            <a:lvl6pPr lvl="5" algn="l" rtl="0">
              <a:lnSpc>
                <a:spcPct val="100000"/>
              </a:lnSpc>
              <a:spcBef>
                <a:spcPts val="0"/>
              </a:spcBef>
              <a:spcAft>
                <a:spcPts val="0"/>
              </a:spcAft>
              <a:buClr>
                <a:schemeClr val="dk1"/>
              </a:buClr>
              <a:buSzPts val="3000"/>
              <a:buFont typeface="Arial"/>
              <a:buNone/>
              <a:defRPr sz="4000" b="1">
                <a:solidFill>
                  <a:schemeClr val="dk1"/>
                </a:solidFill>
              </a:defRPr>
            </a:lvl6pPr>
            <a:lvl7pPr lvl="6" algn="l" rtl="0">
              <a:lnSpc>
                <a:spcPct val="100000"/>
              </a:lnSpc>
              <a:spcBef>
                <a:spcPts val="0"/>
              </a:spcBef>
              <a:spcAft>
                <a:spcPts val="0"/>
              </a:spcAft>
              <a:buClr>
                <a:schemeClr val="dk1"/>
              </a:buClr>
              <a:buSzPts val="3000"/>
              <a:buFont typeface="Arial"/>
              <a:buNone/>
              <a:defRPr sz="4000" b="1">
                <a:solidFill>
                  <a:schemeClr val="dk1"/>
                </a:solidFill>
              </a:defRPr>
            </a:lvl7pPr>
            <a:lvl8pPr lvl="7" algn="l" rtl="0">
              <a:lnSpc>
                <a:spcPct val="100000"/>
              </a:lnSpc>
              <a:spcBef>
                <a:spcPts val="0"/>
              </a:spcBef>
              <a:spcAft>
                <a:spcPts val="0"/>
              </a:spcAft>
              <a:buClr>
                <a:schemeClr val="dk1"/>
              </a:buClr>
              <a:buSzPts val="3000"/>
              <a:buFont typeface="Arial"/>
              <a:buNone/>
              <a:defRPr sz="4000" b="1">
                <a:solidFill>
                  <a:schemeClr val="dk1"/>
                </a:solidFill>
              </a:defRPr>
            </a:lvl8pPr>
            <a:lvl9pPr lvl="8" algn="l" rtl="0">
              <a:lnSpc>
                <a:spcPct val="100000"/>
              </a:lnSpc>
              <a:spcBef>
                <a:spcPts val="0"/>
              </a:spcBef>
              <a:spcAft>
                <a:spcPts val="0"/>
              </a:spcAft>
              <a:buClr>
                <a:schemeClr val="dk1"/>
              </a:buClr>
              <a:buSzPts val="3000"/>
              <a:buFont typeface="Arial"/>
              <a:buNone/>
              <a:defRPr sz="4000" b="1">
                <a:solidFill>
                  <a:schemeClr val="dk1"/>
                </a:solidFill>
              </a:defRPr>
            </a:lvl9pPr>
          </a:lstStyle>
          <a:p>
            <a:endParaRPr/>
          </a:p>
        </p:txBody>
      </p:sp>
    </p:spTree>
    <p:extLst>
      <p:ext uri="{BB962C8B-B14F-4D97-AF65-F5344CB8AC3E}">
        <p14:creationId xmlns:p14="http://schemas.microsoft.com/office/powerpoint/2010/main" val="3365399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3: Title and text — white 2" preserve="1">
  <p:cSld name="23: Title and text — white 2">
    <p:spTree>
      <p:nvGrpSpPr>
        <p:cNvPr id="1" name="Shape 4646"/>
        <p:cNvGrpSpPr/>
        <p:nvPr/>
      </p:nvGrpSpPr>
      <p:grpSpPr>
        <a:xfrm>
          <a:off x="0" y="0"/>
          <a:ext cx="0" cy="0"/>
          <a:chOff x="0" y="0"/>
          <a:chExt cx="0" cy="0"/>
        </a:xfrm>
      </p:grpSpPr>
      <p:sp>
        <p:nvSpPr>
          <p:cNvPr id="4647" name="Google Shape;4647;p124"/>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48" name="Google Shape;4648;p124"/>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190385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23: Title, text, with subtitle, photos, 4 column">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61" name="Google Shape;61;p14"/>
          <p:cNvSpPr>
            <a:spLocks noGrp="1"/>
          </p:cNvSpPr>
          <p:nvPr>
            <p:ph type="pic" idx="2"/>
          </p:nvPr>
        </p:nvSpPr>
        <p:spPr>
          <a:xfrm>
            <a:off x="4474467" y="1187201"/>
            <a:ext cx="2307600" cy="3141200"/>
          </a:xfrm>
          <a:prstGeom prst="rect">
            <a:avLst/>
          </a:prstGeom>
          <a:solidFill>
            <a:schemeClr val="lt2"/>
          </a:solidFill>
          <a:ln>
            <a:noFill/>
          </a:ln>
        </p:spPr>
      </p:sp>
      <p:sp>
        <p:nvSpPr>
          <p:cNvPr id="62" name="Google Shape;62;p14"/>
          <p:cNvSpPr>
            <a:spLocks noGrp="1"/>
          </p:cNvSpPr>
          <p:nvPr>
            <p:ph type="pic" idx="3"/>
          </p:nvPr>
        </p:nvSpPr>
        <p:spPr>
          <a:xfrm>
            <a:off x="6953940" y="1187147"/>
            <a:ext cx="2307600" cy="3141200"/>
          </a:xfrm>
          <a:prstGeom prst="rect">
            <a:avLst/>
          </a:prstGeom>
          <a:solidFill>
            <a:schemeClr val="lt2"/>
          </a:solidFill>
          <a:ln>
            <a:noFill/>
          </a:ln>
        </p:spPr>
      </p:sp>
      <p:sp>
        <p:nvSpPr>
          <p:cNvPr id="63" name="Google Shape;63;p14"/>
          <p:cNvSpPr>
            <a:spLocks noGrp="1"/>
          </p:cNvSpPr>
          <p:nvPr>
            <p:ph type="pic" idx="4"/>
          </p:nvPr>
        </p:nvSpPr>
        <p:spPr>
          <a:xfrm>
            <a:off x="9433431" y="1187183"/>
            <a:ext cx="2307600" cy="3141200"/>
          </a:xfrm>
          <a:prstGeom prst="rect">
            <a:avLst/>
          </a:prstGeom>
          <a:solidFill>
            <a:schemeClr val="lt2"/>
          </a:solidFill>
          <a:ln>
            <a:noFill/>
          </a:ln>
        </p:spPr>
      </p:sp>
      <p:sp>
        <p:nvSpPr>
          <p:cNvPr id="64" name="Google Shape;64;p14"/>
          <p:cNvSpPr txBox="1">
            <a:spLocks noGrp="1"/>
          </p:cNvSpPr>
          <p:nvPr>
            <p:ph type="body" idx="1"/>
          </p:nvPr>
        </p:nvSpPr>
        <p:spPr>
          <a:xfrm>
            <a:off x="4474400"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5" name="Google Shape;65;p14"/>
          <p:cNvSpPr txBox="1">
            <a:spLocks noGrp="1"/>
          </p:cNvSpPr>
          <p:nvPr>
            <p:ph type="body" idx="5"/>
          </p:nvPr>
        </p:nvSpPr>
        <p:spPr>
          <a:xfrm>
            <a:off x="7008767"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6" name="Google Shape;66;p14"/>
          <p:cNvSpPr txBox="1">
            <a:spLocks noGrp="1"/>
          </p:cNvSpPr>
          <p:nvPr>
            <p:ph type="body" idx="6"/>
          </p:nvPr>
        </p:nvSpPr>
        <p:spPr>
          <a:xfrm>
            <a:off x="9465433"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7" name="Google Shape;67;p14"/>
          <p:cNvSpPr txBox="1">
            <a:spLocks noGrp="1"/>
          </p:cNvSpPr>
          <p:nvPr>
            <p:ph type="subTitle" idx="7"/>
          </p:nvPr>
        </p:nvSpPr>
        <p:spPr>
          <a:xfrm>
            <a:off x="560833" y="1187200"/>
            <a:ext cx="3225200" cy="2238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Tree>
    <p:extLst>
      <p:ext uri="{BB962C8B-B14F-4D97-AF65-F5344CB8AC3E}">
        <p14:creationId xmlns:p14="http://schemas.microsoft.com/office/powerpoint/2010/main" val="175468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text, with subtitle, photos, 5 column" preserve="1">
  <p:cSld name="23: Title, text, with subtitle, photos, 5 column">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70" name="Google Shape;70;p15"/>
          <p:cNvSpPr>
            <a:spLocks noGrp="1"/>
          </p:cNvSpPr>
          <p:nvPr>
            <p:ph type="pic" idx="2"/>
          </p:nvPr>
        </p:nvSpPr>
        <p:spPr>
          <a:xfrm>
            <a:off x="4474467" y="1193913"/>
            <a:ext cx="1720400" cy="2222000"/>
          </a:xfrm>
          <a:prstGeom prst="rect">
            <a:avLst/>
          </a:prstGeom>
          <a:solidFill>
            <a:schemeClr val="lt2"/>
          </a:solidFill>
          <a:ln>
            <a:noFill/>
          </a:ln>
        </p:spPr>
      </p:sp>
      <p:sp>
        <p:nvSpPr>
          <p:cNvPr id="71" name="Google Shape;71;p15"/>
          <p:cNvSpPr>
            <a:spLocks noGrp="1"/>
          </p:cNvSpPr>
          <p:nvPr>
            <p:ph type="pic" idx="3"/>
          </p:nvPr>
        </p:nvSpPr>
        <p:spPr>
          <a:xfrm>
            <a:off x="6329501" y="1193913"/>
            <a:ext cx="1720400" cy="2222000"/>
          </a:xfrm>
          <a:prstGeom prst="rect">
            <a:avLst/>
          </a:prstGeom>
          <a:solidFill>
            <a:schemeClr val="lt2"/>
          </a:solidFill>
          <a:ln>
            <a:noFill/>
          </a:ln>
        </p:spPr>
      </p:sp>
      <p:sp>
        <p:nvSpPr>
          <p:cNvPr id="72" name="Google Shape;72;p15"/>
          <p:cNvSpPr>
            <a:spLocks noGrp="1"/>
          </p:cNvSpPr>
          <p:nvPr>
            <p:ph type="pic" idx="4"/>
          </p:nvPr>
        </p:nvSpPr>
        <p:spPr>
          <a:xfrm>
            <a:off x="8175069" y="1193913"/>
            <a:ext cx="1720400" cy="2222000"/>
          </a:xfrm>
          <a:prstGeom prst="rect">
            <a:avLst/>
          </a:prstGeom>
          <a:solidFill>
            <a:schemeClr val="lt2"/>
          </a:solidFill>
          <a:ln>
            <a:noFill/>
          </a:ln>
        </p:spPr>
      </p:sp>
      <p:sp>
        <p:nvSpPr>
          <p:cNvPr id="73" name="Google Shape;73;p15"/>
          <p:cNvSpPr>
            <a:spLocks noGrp="1"/>
          </p:cNvSpPr>
          <p:nvPr>
            <p:ph type="pic" idx="5"/>
          </p:nvPr>
        </p:nvSpPr>
        <p:spPr>
          <a:xfrm>
            <a:off x="10020639" y="1193913"/>
            <a:ext cx="1720400" cy="2222000"/>
          </a:xfrm>
          <a:prstGeom prst="rect">
            <a:avLst/>
          </a:prstGeom>
          <a:solidFill>
            <a:schemeClr val="lt2"/>
          </a:solidFill>
          <a:ln>
            <a:noFill/>
          </a:ln>
        </p:spPr>
      </p:sp>
      <p:sp>
        <p:nvSpPr>
          <p:cNvPr id="74" name="Google Shape;74;p15"/>
          <p:cNvSpPr txBox="1">
            <a:spLocks noGrp="1"/>
          </p:cNvSpPr>
          <p:nvPr>
            <p:ph type="subTitle" idx="1"/>
          </p:nvPr>
        </p:nvSpPr>
        <p:spPr>
          <a:xfrm>
            <a:off x="560833" y="1204067"/>
            <a:ext cx="3225200" cy="222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
        <p:nvSpPr>
          <p:cNvPr id="75" name="Google Shape;75;p15"/>
          <p:cNvSpPr txBox="1">
            <a:spLocks noGrp="1"/>
          </p:cNvSpPr>
          <p:nvPr>
            <p:ph type="body" idx="6"/>
          </p:nvPr>
        </p:nvSpPr>
        <p:spPr>
          <a:xfrm>
            <a:off x="4474467"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6" name="Google Shape;76;p15"/>
          <p:cNvSpPr txBox="1">
            <a:spLocks noGrp="1"/>
          </p:cNvSpPr>
          <p:nvPr>
            <p:ph type="body" idx="7"/>
          </p:nvPr>
        </p:nvSpPr>
        <p:spPr>
          <a:xfrm>
            <a:off x="6345905"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7" name="Google Shape;77;p15"/>
          <p:cNvSpPr txBox="1">
            <a:spLocks noGrp="1"/>
          </p:cNvSpPr>
          <p:nvPr>
            <p:ph type="body" idx="8"/>
          </p:nvPr>
        </p:nvSpPr>
        <p:spPr>
          <a:xfrm>
            <a:off x="8175061"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8" name="Google Shape;78;p15"/>
          <p:cNvSpPr txBox="1">
            <a:spLocks noGrp="1"/>
          </p:cNvSpPr>
          <p:nvPr>
            <p:ph type="body" idx="9"/>
          </p:nvPr>
        </p:nvSpPr>
        <p:spPr>
          <a:xfrm>
            <a:off x="10046500"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41140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text, photos, 3 column" preserve="1">
  <p:cSld name="1_23: Title, text, photos, 3 column">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1" name="Google Shape;81;p16"/>
          <p:cNvSpPr>
            <a:spLocks noGrp="1"/>
          </p:cNvSpPr>
          <p:nvPr>
            <p:ph type="pic" idx="2"/>
          </p:nvPr>
        </p:nvSpPr>
        <p:spPr>
          <a:xfrm>
            <a:off x="3352800" y="2484425"/>
            <a:ext cx="1828800" cy="1828800"/>
          </a:xfrm>
          <a:prstGeom prst="ellipse">
            <a:avLst/>
          </a:prstGeom>
          <a:solidFill>
            <a:schemeClr val="lt2"/>
          </a:solidFill>
          <a:ln>
            <a:noFill/>
          </a:ln>
        </p:spPr>
      </p:sp>
      <p:sp>
        <p:nvSpPr>
          <p:cNvPr id="82" name="Google Shape;82;p16"/>
          <p:cNvSpPr>
            <a:spLocks noGrp="1"/>
          </p:cNvSpPr>
          <p:nvPr>
            <p:ph type="pic" idx="3"/>
          </p:nvPr>
        </p:nvSpPr>
        <p:spPr>
          <a:xfrm>
            <a:off x="6160700" y="2484425"/>
            <a:ext cx="1828800" cy="1828800"/>
          </a:xfrm>
          <a:prstGeom prst="ellipse">
            <a:avLst/>
          </a:prstGeom>
          <a:solidFill>
            <a:schemeClr val="lt2"/>
          </a:solidFill>
          <a:ln>
            <a:noFill/>
          </a:ln>
        </p:spPr>
      </p:sp>
      <p:sp>
        <p:nvSpPr>
          <p:cNvPr id="83" name="Google Shape;83;p16"/>
          <p:cNvSpPr>
            <a:spLocks noGrp="1"/>
          </p:cNvSpPr>
          <p:nvPr>
            <p:ph type="pic" idx="4"/>
          </p:nvPr>
        </p:nvSpPr>
        <p:spPr>
          <a:xfrm>
            <a:off x="8968600" y="2484425"/>
            <a:ext cx="1828800" cy="1828800"/>
          </a:xfrm>
          <a:prstGeom prst="ellipse">
            <a:avLst/>
          </a:prstGeom>
          <a:solidFill>
            <a:schemeClr val="lt2"/>
          </a:solidFill>
          <a:ln>
            <a:noFill/>
          </a:ln>
        </p:spPr>
      </p:sp>
      <p:sp>
        <p:nvSpPr>
          <p:cNvPr id="84" name="Google Shape;84;p16"/>
          <p:cNvSpPr txBox="1">
            <a:spLocks noGrp="1"/>
          </p:cNvSpPr>
          <p:nvPr>
            <p:ph type="body" idx="1"/>
          </p:nvPr>
        </p:nvSpPr>
        <p:spPr>
          <a:xfrm>
            <a:off x="33528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5" name="Google Shape;85;p16"/>
          <p:cNvSpPr txBox="1">
            <a:spLocks noGrp="1"/>
          </p:cNvSpPr>
          <p:nvPr>
            <p:ph type="body" idx="5"/>
          </p:nvPr>
        </p:nvSpPr>
        <p:spPr>
          <a:xfrm>
            <a:off x="61607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6" name="Google Shape;86;p16"/>
          <p:cNvSpPr txBox="1">
            <a:spLocks noGrp="1"/>
          </p:cNvSpPr>
          <p:nvPr>
            <p:ph type="body" idx="6"/>
          </p:nvPr>
        </p:nvSpPr>
        <p:spPr>
          <a:xfrm>
            <a:off x="89686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976233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text, photos, 4 column 1" preserve="1">
  <p:cSld name="23: Title, text, photos, 4 column 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9" name="Google Shape;89;p17"/>
          <p:cNvSpPr>
            <a:spLocks noGrp="1"/>
          </p:cNvSpPr>
          <p:nvPr>
            <p:ph type="pic" idx="2"/>
          </p:nvPr>
        </p:nvSpPr>
        <p:spPr>
          <a:xfrm>
            <a:off x="559667" y="2512209"/>
            <a:ext cx="1828800" cy="1828800"/>
          </a:xfrm>
          <a:prstGeom prst="ellipse">
            <a:avLst/>
          </a:prstGeom>
          <a:solidFill>
            <a:schemeClr val="lt2"/>
          </a:solidFill>
          <a:ln>
            <a:noFill/>
          </a:ln>
        </p:spPr>
      </p:sp>
      <p:sp>
        <p:nvSpPr>
          <p:cNvPr id="90" name="Google Shape;90;p17"/>
          <p:cNvSpPr>
            <a:spLocks noGrp="1"/>
          </p:cNvSpPr>
          <p:nvPr>
            <p:ph type="pic" idx="3"/>
          </p:nvPr>
        </p:nvSpPr>
        <p:spPr>
          <a:xfrm>
            <a:off x="3352800" y="2512209"/>
            <a:ext cx="1828800" cy="1828800"/>
          </a:xfrm>
          <a:prstGeom prst="ellipse">
            <a:avLst/>
          </a:prstGeom>
          <a:solidFill>
            <a:schemeClr val="lt2"/>
          </a:solidFill>
          <a:ln>
            <a:noFill/>
          </a:ln>
        </p:spPr>
      </p:sp>
      <p:sp>
        <p:nvSpPr>
          <p:cNvPr id="91" name="Google Shape;91;p17"/>
          <p:cNvSpPr>
            <a:spLocks noGrp="1"/>
          </p:cNvSpPr>
          <p:nvPr>
            <p:ph type="pic" idx="4"/>
          </p:nvPr>
        </p:nvSpPr>
        <p:spPr>
          <a:xfrm>
            <a:off x="6160700" y="2512209"/>
            <a:ext cx="1828800" cy="1828800"/>
          </a:xfrm>
          <a:prstGeom prst="ellipse">
            <a:avLst/>
          </a:prstGeom>
          <a:solidFill>
            <a:schemeClr val="lt2"/>
          </a:solidFill>
          <a:ln>
            <a:noFill/>
          </a:ln>
        </p:spPr>
      </p:sp>
      <p:sp>
        <p:nvSpPr>
          <p:cNvPr id="92" name="Google Shape;92;p17"/>
          <p:cNvSpPr>
            <a:spLocks noGrp="1"/>
          </p:cNvSpPr>
          <p:nvPr>
            <p:ph type="pic" idx="5"/>
          </p:nvPr>
        </p:nvSpPr>
        <p:spPr>
          <a:xfrm>
            <a:off x="8968600" y="2512209"/>
            <a:ext cx="1828800" cy="1828800"/>
          </a:xfrm>
          <a:prstGeom prst="ellipse">
            <a:avLst/>
          </a:prstGeom>
          <a:solidFill>
            <a:schemeClr val="lt2"/>
          </a:solidFill>
          <a:ln>
            <a:noFill/>
          </a:ln>
        </p:spPr>
      </p:sp>
      <p:sp>
        <p:nvSpPr>
          <p:cNvPr id="93" name="Google Shape;93;p17"/>
          <p:cNvSpPr txBox="1">
            <a:spLocks noGrp="1"/>
          </p:cNvSpPr>
          <p:nvPr>
            <p:ph type="body" idx="1"/>
          </p:nvPr>
        </p:nvSpPr>
        <p:spPr>
          <a:xfrm>
            <a:off x="5608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4" name="Google Shape;94;p17"/>
          <p:cNvSpPr txBox="1">
            <a:spLocks noGrp="1"/>
          </p:cNvSpPr>
          <p:nvPr>
            <p:ph type="body" idx="6"/>
          </p:nvPr>
        </p:nvSpPr>
        <p:spPr>
          <a:xfrm>
            <a:off x="33687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5" name="Google Shape;95;p17"/>
          <p:cNvSpPr txBox="1">
            <a:spLocks noGrp="1"/>
          </p:cNvSpPr>
          <p:nvPr>
            <p:ph type="body" idx="7"/>
          </p:nvPr>
        </p:nvSpPr>
        <p:spPr>
          <a:xfrm>
            <a:off x="61569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6" name="Google Shape;96;p17"/>
          <p:cNvSpPr txBox="1">
            <a:spLocks noGrp="1"/>
          </p:cNvSpPr>
          <p:nvPr>
            <p:ph type="body" idx="8"/>
          </p:nvPr>
        </p:nvSpPr>
        <p:spPr>
          <a:xfrm>
            <a:off x="89648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217461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reserve="1">
  <p:cSld name="23: Title, text, photo background, for facts or numbers">
    <p:spTree>
      <p:nvGrpSpPr>
        <p:cNvPr id="1" name="Shape 97"/>
        <p:cNvGrpSpPr/>
        <p:nvPr/>
      </p:nvGrpSpPr>
      <p:grpSpPr>
        <a:xfrm>
          <a:off x="0" y="0"/>
          <a:ext cx="0" cy="0"/>
          <a:chOff x="0" y="0"/>
          <a:chExt cx="0" cy="0"/>
        </a:xfrm>
      </p:grpSpPr>
      <p:sp>
        <p:nvSpPr>
          <p:cNvPr id="98" name="Google Shape;98;p18"/>
          <p:cNvSpPr>
            <a:spLocks noGrp="1"/>
          </p:cNvSpPr>
          <p:nvPr>
            <p:ph type="pic" idx="2"/>
          </p:nvPr>
        </p:nvSpPr>
        <p:spPr>
          <a:xfrm>
            <a:off x="24600" y="-12300"/>
            <a:ext cx="12192000" cy="6858000"/>
          </a:xfrm>
          <a:prstGeom prst="rect">
            <a:avLst/>
          </a:prstGeom>
          <a:noFill/>
          <a:ln>
            <a:noFill/>
          </a:ln>
        </p:spPr>
      </p:sp>
      <p:sp>
        <p:nvSpPr>
          <p:cNvPr id="99" name="Google Shape;99;p18"/>
          <p:cNvSpPr txBox="1">
            <a:spLocks noGrp="1"/>
          </p:cNvSpPr>
          <p:nvPr>
            <p:ph type="title"/>
          </p:nvPr>
        </p:nvSpPr>
        <p:spPr>
          <a:xfrm>
            <a:off x="0" y="-12300"/>
            <a:ext cx="12029600" cy="6870400"/>
          </a:xfrm>
          <a:prstGeom prst="rect">
            <a:avLst/>
          </a:prstGeom>
          <a:solidFill>
            <a:srgbClr val="191919">
              <a:alpha val="74117"/>
            </a:srgbClr>
          </a:solidFill>
          <a:ln>
            <a:noFill/>
          </a:ln>
        </p:spPr>
        <p:txBody>
          <a:bodyPr spcFirstLastPara="1" wrap="square" lIns="411475" tIns="320025" rIns="91425" bIns="182875"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00" name="Google Shape;100;p18"/>
          <p:cNvSpPr txBox="1">
            <a:spLocks noGrp="1"/>
          </p:cNvSpPr>
          <p:nvPr>
            <p:ph type="body" idx="1"/>
          </p:nvPr>
        </p:nvSpPr>
        <p:spPr>
          <a:xfrm>
            <a:off x="560833" y="1980700"/>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1" name="Google Shape;101;p18"/>
          <p:cNvSpPr txBox="1">
            <a:spLocks noGrp="1"/>
          </p:cNvSpPr>
          <p:nvPr>
            <p:ph type="body" idx="3"/>
          </p:nvPr>
        </p:nvSpPr>
        <p:spPr>
          <a:xfrm>
            <a:off x="560833" y="2980000"/>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
        <p:nvSpPr>
          <p:cNvPr id="102" name="Google Shape;102;p18"/>
          <p:cNvSpPr txBox="1">
            <a:spLocks noGrp="1"/>
          </p:cNvSpPr>
          <p:nvPr>
            <p:ph type="body" idx="4"/>
          </p:nvPr>
        </p:nvSpPr>
        <p:spPr>
          <a:xfrm>
            <a:off x="560833" y="4124167"/>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3" name="Google Shape;103;p18"/>
          <p:cNvSpPr txBox="1">
            <a:spLocks noGrp="1"/>
          </p:cNvSpPr>
          <p:nvPr>
            <p:ph type="body" idx="5"/>
          </p:nvPr>
        </p:nvSpPr>
        <p:spPr>
          <a:xfrm>
            <a:off x="560833" y="5123467"/>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Tree>
    <p:extLst>
      <p:ext uri="{BB962C8B-B14F-4D97-AF65-F5344CB8AC3E}">
        <p14:creationId xmlns:p14="http://schemas.microsoft.com/office/powerpoint/2010/main" val="241382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reserve="1">
  <p:cSld name="23: Title only, subtitle, 1 column — background image">
    <p:spTree>
      <p:nvGrpSpPr>
        <p:cNvPr id="1" name="Shape 104"/>
        <p:cNvGrpSpPr/>
        <p:nvPr/>
      </p:nvGrpSpPr>
      <p:grpSpPr>
        <a:xfrm>
          <a:off x="0" y="0"/>
          <a:ext cx="0" cy="0"/>
          <a:chOff x="0" y="0"/>
          <a:chExt cx="0" cy="0"/>
        </a:xfrm>
      </p:grpSpPr>
      <p:sp>
        <p:nvSpPr>
          <p:cNvPr id="105" name="Google Shape;105;p19"/>
          <p:cNvSpPr>
            <a:spLocks noGrp="1"/>
          </p:cNvSpPr>
          <p:nvPr>
            <p:ph type="pic" idx="2"/>
          </p:nvPr>
        </p:nvSpPr>
        <p:spPr>
          <a:xfrm>
            <a:off x="12300" y="-12300"/>
            <a:ext cx="12192000" cy="6858000"/>
          </a:xfrm>
          <a:prstGeom prst="rect">
            <a:avLst/>
          </a:prstGeom>
          <a:solidFill>
            <a:schemeClr val="lt2"/>
          </a:solidFill>
          <a:ln>
            <a:noFill/>
          </a:ln>
        </p:spPr>
      </p:sp>
      <p:sp>
        <p:nvSpPr>
          <p:cNvPr id="106" name="Google Shape;106;p19"/>
          <p:cNvSpPr txBox="1">
            <a:spLocks noGrp="1"/>
          </p:cNvSpPr>
          <p:nvPr>
            <p:ph type="title"/>
          </p:nvPr>
        </p:nvSpPr>
        <p:spPr>
          <a:xfrm>
            <a:off x="426900" y="426733"/>
            <a:ext cx="3352800" cy="115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90000"/>
              </a:lnSpc>
              <a:spcBef>
                <a:spcPts val="0"/>
              </a:spcBef>
              <a:spcAft>
                <a:spcPts val="0"/>
              </a:spcAft>
              <a:buSzPts val="3200"/>
              <a:buNone/>
              <a:defRPr sz="4267">
                <a:highlight>
                  <a:schemeClr val="accent1"/>
                </a:highlight>
              </a:defRPr>
            </a:lvl2pPr>
            <a:lvl3pPr lvl="2" algn="l">
              <a:lnSpc>
                <a:spcPct val="90000"/>
              </a:lnSpc>
              <a:spcBef>
                <a:spcPts val="1067"/>
              </a:spcBef>
              <a:spcAft>
                <a:spcPts val="0"/>
              </a:spcAft>
              <a:buSzPts val="3200"/>
              <a:buNone/>
              <a:defRPr sz="4267">
                <a:highlight>
                  <a:schemeClr val="accent1"/>
                </a:highlight>
              </a:defRPr>
            </a:lvl3pPr>
            <a:lvl4pPr lvl="3" algn="l">
              <a:lnSpc>
                <a:spcPct val="90000"/>
              </a:lnSpc>
              <a:spcBef>
                <a:spcPts val="1067"/>
              </a:spcBef>
              <a:spcAft>
                <a:spcPts val="0"/>
              </a:spcAft>
              <a:buSzPts val="3200"/>
              <a:buNone/>
              <a:defRPr sz="4267">
                <a:highlight>
                  <a:schemeClr val="accent1"/>
                </a:highlight>
              </a:defRPr>
            </a:lvl4pPr>
            <a:lvl5pPr lvl="4" algn="l">
              <a:lnSpc>
                <a:spcPct val="90000"/>
              </a:lnSpc>
              <a:spcBef>
                <a:spcPts val="1067"/>
              </a:spcBef>
              <a:spcAft>
                <a:spcPts val="0"/>
              </a:spcAft>
              <a:buSzPts val="3200"/>
              <a:buNone/>
              <a:defRPr sz="4267">
                <a:highlight>
                  <a:schemeClr val="accent1"/>
                </a:highlight>
              </a:defRPr>
            </a:lvl5pPr>
            <a:lvl6pPr lvl="5" algn="l">
              <a:lnSpc>
                <a:spcPct val="90000"/>
              </a:lnSpc>
              <a:spcBef>
                <a:spcPts val="1067"/>
              </a:spcBef>
              <a:spcAft>
                <a:spcPts val="0"/>
              </a:spcAft>
              <a:buSzPts val="3200"/>
              <a:buNone/>
              <a:defRPr sz="4267">
                <a:highlight>
                  <a:schemeClr val="accent1"/>
                </a:highlight>
              </a:defRPr>
            </a:lvl6pPr>
            <a:lvl7pPr lvl="6" algn="l">
              <a:lnSpc>
                <a:spcPct val="90000"/>
              </a:lnSpc>
              <a:spcBef>
                <a:spcPts val="1067"/>
              </a:spcBef>
              <a:spcAft>
                <a:spcPts val="0"/>
              </a:spcAft>
              <a:buSzPts val="3200"/>
              <a:buNone/>
              <a:defRPr sz="4267">
                <a:highlight>
                  <a:schemeClr val="accent1"/>
                </a:highlight>
              </a:defRPr>
            </a:lvl7pPr>
            <a:lvl8pPr lvl="7" algn="l">
              <a:lnSpc>
                <a:spcPct val="90000"/>
              </a:lnSpc>
              <a:spcBef>
                <a:spcPts val="1067"/>
              </a:spcBef>
              <a:spcAft>
                <a:spcPts val="0"/>
              </a:spcAft>
              <a:buSzPts val="3200"/>
              <a:buNone/>
              <a:defRPr sz="4267">
                <a:highlight>
                  <a:schemeClr val="accent1"/>
                </a:highlight>
              </a:defRPr>
            </a:lvl8pPr>
            <a:lvl9pPr lvl="8" algn="l">
              <a:lnSpc>
                <a:spcPct val="90000"/>
              </a:lnSpc>
              <a:spcBef>
                <a:spcPts val="1067"/>
              </a:spcBef>
              <a:spcAft>
                <a:spcPts val="1067"/>
              </a:spcAft>
              <a:buSzPts val="3200"/>
              <a:buNone/>
              <a:defRPr sz="4267">
                <a:highlight>
                  <a:schemeClr val="accent1"/>
                </a:highlight>
              </a:defRPr>
            </a:lvl9pPr>
          </a:lstStyle>
          <a:p>
            <a:endParaRPr/>
          </a:p>
        </p:txBody>
      </p:sp>
      <p:sp>
        <p:nvSpPr>
          <p:cNvPr id="107" name="Google Shape;107;p19"/>
          <p:cNvSpPr txBox="1">
            <a:spLocks noGrp="1"/>
          </p:cNvSpPr>
          <p:nvPr>
            <p:ph type="subTitle" idx="1"/>
          </p:nvPr>
        </p:nvSpPr>
        <p:spPr>
          <a:xfrm>
            <a:off x="426733" y="1585933"/>
            <a:ext cx="3352800" cy="160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000"/>
              <a:buNone/>
              <a:defRPr b="1">
                <a:solidFill>
                  <a:schemeClr val="lt1"/>
                </a:solidFill>
                <a:highlight>
                  <a:schemeClr val="dk1"/>
                </a:highlight>
              </a:defRPr>
            </a:lvl1pPr>
            <a:lvl2pPr lvl="1" algn="l">
              <a:lnSpc>
                <a:spcPct val="90000"/>
              </a:lnSpc>
              <a:spcBef>
                <a:spcPts val="1067"/>
              </a:spcBef>
              <a:spcAft>
                <a:spcPts val="0"/>
              </a:spcAft>
              <a:buClr>
                <a:schemeClr val="lt1"/>
              </a:buClr>
              <a:buSzPts val="2000"/>
              <a:buNone/>
              <a:defRPr b="1">
                <a:solidFill>
                  <a:schemeClr val="lt1"/>
                </a:solidFill>
                <a:highlight>
                  <a:schemeClr val="dk1"/>
                </a:highlight>
              </a:defRPr>
            </a:lvl2pPr>
            <a:lvl3pPr lvl="2" algn="l">
              <a:lnSpc>
                <a:spcPct val="90000"/>
              </a:lnSpc>
              <a:spcBef>
                <a:spcPts val="1067"/>
              </a:spcBef>
              <a:spcAft>
                <a:spcPts val="0"/>
              </a:spcAft>
              <a:buClr>
                <a:schemeClr val="lt1"/>
              </a:buClr>
              <a:buSzPts val="2000"/>
              <a:buNone/>
              <a:defRPr b="1">
                <a:solidFill>
                  <a:schemeClr val="lt1"/>
                </a:solidFill>
                <a:highlight>
                  <a:schemeClr val="dk1"/>
                </a:highlight>
              </a:defRPr>
            </a:lvl3pPr>
            <a:lvl4pPr lvl="3" algn="l">
              <a:lnSpc>
                <a:spcPct val="90000"/>
              </a:lnSpc>
              <a:spcBef>
                <a:spcPts val="1067"/>
              </a:spcBef>
              <a:spcAft>
                <a:spcPts val="0"/>
              </a:spcAft>
              <a:buClr>
                <a:schemeClr val="lt1"/>
              </a:buClr>
              <a:buSzPts val="2000"/>
              <a:buNone/>
              <a:defRPr b="1">
                <a:solidFill>
                  <a:schemeClr val="lt1"/>
                </a:solidFill>
                <a:highlight>
                  <a:schemeClr val="dk1"/>
                </a:highlight>
              </a:defRPr>
            </a:lvl4pPr>
            <a:lvl5pPr lvl="4" algn="l">
              <a:lnSpc>
                <a:spcPct val="90000"/>
              </a:lnSpc>
              <a:spcBef>
                <a:spcPts val="1067"/>
              </a:spcBef>
              <a:spcAft>
                <a:spcPts val="0"/>
              </a:spcAft>
              <a:buClr>
                <a:schemeClr val="lt1"/>
              </a:buClr>
              <a:buSzPts val="2000"/>
              <a:buNone/>
              <a:defRPr b="1">
                <a:solidFill>
                  <a:schemeClr val="lt1"/>
                </a:solidFill>
                <a:highlight>
                  <a:schemeClr val="dk1"/>
                </a:highlight>
              </a:defRPr>
            </a:lvl5pPr>
            <a:lvl6pPr lvl="5" algn="l">
              <a:lnSpc>
                <a:spcPct val="90000"/>
              </a:lnSpc>
              <a:spcBef>
                <a:spcPts val="1067"/>
              </a:spcBef>
              <a:spcAft>
                <a:spcPts val="0"/>
              </a:spcAft>
              <a:buClr>
                <a:schemeClr val="lt1"/>
              </a:buClr>
              <a:buSzPts val="2000"/>
              <a:buNone/>
              <a:defRPr b="1">
                <a:solidFill>
                  <a:schemeClr val="lt1"/>
                </a:solidFill>
                <a:highlight>
                  <a:schemeClr val="dk1"/>
                </a:highlight>
              </a:defRPr>
            </a:lvl6pPr>
            <a:lvl7pPr lvl="6" algn="l">
              <a:lnSpc>
                <a:spcPct val="90000"/>
              </a:lnSpc>
              <a:spcBef>
                <a:spcPts val="1067"/>
              </a:spcBef>
              <a:spcAft>
                <a:spcPts val="0"/>
              </a:spcAft>
              <a:buClr>
                <a:schemeClr val="lt1"/>
              </a:buClr>
              <a:buSzPts val="2000"/>
              <a:buNone/>
              <a:defRPr b="1">
                <a:solidFill>
                  <a:schemeClr val="lt1"/>
                </a:solidFill>
                <a:highlight>
                  <a:schemeClr val="dk1"/>
                </a:highlight>
              </a:defRPr>
            </a:lvl7pPr>
            <a:lvl8pPr lvl="7" algn="l">
              <a:lnSpc>
                <a:spcPct val="90000"/>
              </a:lnSpc>
              <a:spcBef>
                <a:spcPts val="1067"/>
              </a:spcBef>
              <a:spcAft>
                <a:spcPts val="0"/>
              </a:spcAft>
              <a:buClr>
                <a:schemeClr val="lt1"/>
              </a:buClr>
              <a:buSzPts val="2000"/>
              <a:buNone/>
              <a:defRPr b="1">
                <a:solidFill>
                  <a:schemeClr val="lt1"/>
                </a:solidFill>
                <a:highlight>
                  <a:schemeClr val="dk1"/>
                </a:highlight>
              </a:defRPr>
            </a:lvl8pPr>
            <a:lvl9pPr lvl="8" algn="l">
              <a:lnSpc>
                <a:spcPct val="90000"/>
              </a:lnSpc>
              <a:spcBef>
                <a:spcPts val="1067"/>
              </a:spcBef>
              <a:spcAft>
                <a:spcPts val="1067"/>
              </a:spcAft>
              <a:buClr>
                <a:schemeClr val="lt1"/>
              </a:buClr>
              <a:buSzPts val="2000"/>
              <a:buNone/>
              <a:defRPr b="1">
                <a:solidFill>
                  <a:schemeClr val="lt1"/>
                </a:solidFill>
                <a:highlight>
                  <a:schemeClr val="dk1"/>
                </a:highlight>
              </a:defRPr>
            </a:lvl9pPr>
          </a:lstStyle>
          <a:p>
            <a:endParaRPr/>
          </a:p>
        </p:txBody>
      </p:sp>
    </p:spTree>
    <p:extLst>
      <p:ext uri="{BB962C8B-B14F-4D97-AF65-F5344CB8AC3E}">
        <p14:creationId xmlns:p14="http://schemas.microsoft.com/office/powerpoint/2010/main" val="478662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Title, text, photo, 1 column" preserve="1">
  <p:cSld name="23: Title, text, photo, 1 column">
    <p:spTree>
      <p:nvGrpSpPr>
        <p:cNvPr id="1" name="Shape 108"/>
        <p:cNvGrpSpPr/>
        <p:nvPr/>
      </p:nvGrpSpPr>
      <p:grpSpPr>
        <a:xfrm>
          <a:off x="0" y="0"/>
          <a:ext cx="0" cy="0"/>
          <a:chOff x="0" y="0"/>
          <a:chExt cx="0" cy="0"/>
        </a:xfrm>
      </p:grpSpPr>
      <p:sp>
        <p:nvSpPr>
          <p:cNvPr id="109" name="Google Shape;109;p20"/>
          <p:cNvSpPr>
            <a:spLocks noGrp="1"/>
          </p:cNvSpPr>
          <p:nvPr>
            <p:ph type="pic" idx="2"/>
          </p:nvPr>
        </p:nvSpPr>
        <p:spPr>
          <a:xfrm>
            <a:off x="12300" y="-12300"/>
            <a:ext cx="12192000" cy="3239200"/>
          </a:xfrm>
          <a:prstGeom prst="rect">
            <a:avLst/>
          </a:prstGeom>
          <a:solidFill>
            <a:schemeClr val="lt2"/>
          </a:solidFill>
          <a:ln>
            <a:noFill/>
          </a:ln>
        </p:spPr>
      </p:sp>
      <p:pic>
        <p:nvPicPr>
          <p:cNvPr id="110" name="Google Shape;110;p2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11" name="Google Shape;111;p20"/>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2" name="Google Shape;112;p20"/>
          <p:cNvSpPr txBox="1">
            <a:spLocks noGrp="1"/>
          </p:cNvSpPr>
          <p:nvPr>
            <p:ph type="body" idx="1"/>
          </p:nvPr>
        </p:nvSpPr>
        <p:spPr>
          <a:xfrm>
            <a:off x="2097033" y="3309433"/>
            <a:ext cx="7961600" cy="3128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2604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Agenda — white" preserve="1">
  <p:cSld name="23: Agenda — whit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cxnSp>
        <p:nvCxnSpPr>
          <p:cNvPr id="16" name="Google Shape;16;p3"/>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17" name="Google Shape;17;p3"/>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839982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1_23: Title, text, with subtitle, photos, 4 column">
    <p:spTree>
      <p:nvGrpSpPr>
        <p:cNvPr id="1" name="Shape 113"/>
        <p:cNvGrpSpPr/>
        <p:nvPr/>
      </p:nvGrpSpPr>
      <p:grpSpPr>
        <a:xfrm>
          <a:off x="0" y="0"/>
          <a:ext cx="0" cy="0"/>
          <a:chOff x="0" y="0"/>
          <a:chExt cx="0" cy="0"/>
        </a:xfrm>
      </p:grpSpPr>
      <p:sp>
        <p:nvSpPr>
          <p:cNvPr id="114" name="Google Shape;114;p21"/>
          <p:cNvSpPr>
            <a:spLocks noGrp="1"/>
          </p:cNvSpPr>
          <p:nvPr>
            <p:ph type="pic" idx="2"/>
          </p:nvPr>
        </p:nvSpPr>
        <p:spPr>
          <a:xfrm>
            <a:off x="566536" y="1775435"/>
            <a:ext cx="2115600" cy="2115600"/>
          </a:xfrm>
          <a:prstGeom prst="ellipse">
            <a:avLst/>
          </a:prstGeom>
          <a:solidFill>
            <a:schemeClr val="lt2"/>
          </a:solidFill>
          <a:ln>
            <a:noFill/>
          </a:ln>
        </p:spPr>
      </p:sp>
      <p:sp>
        <p:nvSpPr>
          <p:cNvPr id="115" name="Google Shape;115;p21"/>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16" name="Google Shape;116;p21"/>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17" name="Google Shape;117;p21"/>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8" name="Google Shape;118;p21"/>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9" name="Google Shape;119;p21"/>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0" name="Google Shape;120;p21"/>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1" name="Google Shape;121;p21"/>
          <p:cNvSpPr>
            <a:spLocks noGrp="1"/>
          </p:cNvSpPr>
          <p:nvPr>
            <p:ph type="pic" idx="7"/>
          </p:nvPr>
        </p:nvSpPr>
        <p:spPr>
          <a:xfrm>
            <a:off x="3352803" y="1775435"/>
            <a:ext cx="2115600" cy="2115600"/>
          </a:xfrm>
          <a:prstGeom prst="ellipse">
            <a:avLst/>
          </a:prstGeom>
          <a:solidFill>
            <a:schemeClr val="lt2"/>
          </a:solidFill>
          <a:ln>
            <a:noFill/>
          </a:ln>
        </p:spPr>
      </p:sp>
      <p:sp>
        <p:nvSpPr>
          <p:cNvPr id="122" name="Google Shape;122;p21"/>
          <p:cNvSpPr>
            <a:spLocks noGrp="1"/>
          </p:cNvSpPr>
          <p:nvPr>
            <p:ph type="pic" idx="8"/>
          </p:nvPr>
        </p:nvSpPr>
        <p:spPr>
          <a:xfrm>
            <a:off x="6395236" y="1775435"/>
            <a:ext cx="2115600" cy="2115600"/>
          </a:xfrm>
          <a:prstGeom prst="ellipse">
            <a:avLst/>
          </a:prstGeom>
          <a:solidFill>
            <a:schemeClr val="lt2"/>
          </a:solidFill>
          <a:ln>
            <a:noFill/>
          </a:ln>
        </p:spPr>
      </p:sp>
      <p:sp>
        <p:nvSpPr>
          <p:cNvPr id="123" name="Google Shape;123;p21"/>
          <p:cNvSpPr>
            <a:spLocks noGrp="1"/>
          </p:cNvSpPr>
          <p:nvPr>
            <p:ph type="pic" idx="9"/>
          </p:nvPr>
        </p:nvSpPr>
        <p:spPr>
          <a:xfrm>
            <a:off x="9353703" y="1775435"/>
            <a:ext cx="2115600" cy="2115600"/>
          </a:xfrm>
          <a:prstGeom prst="ellipse">
            <a:avLst/>
          </a:prstGeom>
          <a:solidFill>
            <a:schemeClr val="lt2"/>
          </a:solidFill>
          <a:ln>
            <a:noFill/>
          </a:ln>
        </p:spPr>
      </p:sp>
    </p:spTree>
    <p:extLst>
      <p:ext uri="{BB962C8B-B14F-4D97-AF65-F5344CB8AC3E}">
        <p14:creationId xmlns:p14="http://schemas.microsoft.com/office/powerpoint/2010/main" val="2529192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reserve="1">
  <p:cSld name="23: Title, text, with subtitle, room for icons, four column — black">
    <p:spTree>
      <p:nvGrpSpPr>
        <p:cNvPr id="1" name="Shape 124"/>
        <p:cNvGrpSpPr/>
        <p:nvPr/>
      </p:nvGrpSpPr>
      <p:grpSpPr>
        <a:xfrm>
          <a:off x="0" y="0"/>
          <a:ext cx="0" cy="0"/>
          <a:chOff x="0" y="0"/>
          <a:chExt cx="0" cy="0"/>
        </a:xfrm>
      </p:grpSpPr>
      <p:sp>
        <p:nvSpPr>
          <p:cNvPr id="125" name="Google Shape;125;p22"/>
          <p:cNvSpPr/>
          <p:nvPr/>
        </p:nvSpPr>
        <p:spPr>
          <a:xfrm>
            <a:off x="67" y="0"/>
            <a:ext cx="12192000" cy="24256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27" name="Google Shape;127;p22"/>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28" name="Google Shape;128;p22"/>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29" name="Google Shape;129;p22"/>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0" name="Google Shape;130;p22"/>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1" name="Google Shape;131;p22"/>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50723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reserve="1">
  <p:cSld name="23: Title, text, with subtitle, room for icons, four column — gold">
    <p:spTree>
      <p:nvGrpSpPr>
        <p:cNvPr id="1" name="Shape 132"/>
        <p:cNvGrpSpPr/>
        <p:nvPr/>
      </p:nvGrpSpPr>
      <p:grpSpPr>
        <a:xfrm>
          <a:off x="0" y="0"/>
          <a:ext cx="0" cy="0"/>
          <a:chOff x="0" y="0"/>
          <a:chExt cx="0" cy="0"/>
        </a:xfrm>
      </p:grpSpPr>
      <p:sp>
        <p:nvSpPr>
          <p:cNvPr id="133" name="Google Shape;133;p23"/>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35" name="Google Shape;135;p23"/>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36" name="Google Shape;136;p23"/>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7" name="Google Shape;137;p23"/>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8" name="Google Shape;138;p23"/>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9" name="Google Shape;139;p23"/>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1743085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reserve="1">
  <p:cSld name="23: Title, text, with subtitle, room for icons, four column — maroon">
    <p:spTree>
      <p:nvGrpSpPr>
        <p:cNvPr id="1" name="Shape 140"/>
        <p:cNvGrpSpPr/>
        <p:nvPr/>
      </p:nvGrpSpPr>
      <p:grpSpPr>
        <a:xfrm>
          <a:off x="0" y="0"/>
          <a:ext cx="0" cy="0"/>
          <a:chOff x="0" y="0"/>
          <a:chExt cx="0" cy="0"/>
        </a:xfrm>
      </p:grpSpPr>
      <p:sp>
        <p:nvSpPr>
          <p:cNvPr id="141" name="Google Shape;141;p24"/>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43" name="Google Shape;143;p24"/>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44" name="Google Shape;144;p24"/>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5" name="Google Shape;145;p24"/>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6" name="Google Shape;146;p24"/>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7" name="Google Shape;147;p24"/>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309929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23: Title, text, photo, right — gold">
    <p:spTree>
      <p:nvGrpSpPr>
        <p:cNvPr id="1" name="Shape 148"/>
        <p:cNvGrpSpPr/>
        <p:nvPr/>
      </p:nvGrpSpPr>
      <p:grpSpPr>
        <a:xfrm>
          <a:off x="0" y="0"/>
          <a:ext cx="0" cy="0"/>
          <a:chOff x="0" y="0"/>
          <a:chExt cx="0" cy="0"/>
        </a:xfrm>
      </p:grpSpPr>
      <p:sp>
        <p:nvSpPr>
          <p:cNvPr id="149" name="Google Shape;149;p25"/>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 name="Google Shape;150;p25"/>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1" name="Google Shape;151;p25"/>
          <p:cNvSpPr txBox="1">
            <a:spLocks noGrp="1"/>
          </p:cNvSpPr>
          <p:nvPr>
            <p:ph type="body" idx="1"/>
          </p:nvPr>
        </p:nvSpPr>
        <p:spPr>
          <a:xfrm>
            <a:off x="6144867" y="1894633"/>
            <a:ext cx="54376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52" name="Google Shape;152;p25"/>
          <p:cNvSpPr>
            <a:spLocks noGrp="1"/>
          </p:cNvSpPr>
          <p:nvPr>
            <p:ph type="pic" idx="2"/>
          </p:nvPr>
        </p:nvSpPr>
        <p:spPr>
          <a:xfrm>
            <a:off x="560833" y="965367"/>
            <a:ext cx="3913600" cy="5228800"/>
          </a:xfrm>
          <a:prstGeom prst="rect">
            <a:avLst/>
          </a:prstGeom>
          <a:solidFill>
            <a:schemeClr val="lt2"/>
          </a:solidFill>
          <a:ln>
            <a:noFill/>
          </a:ln>
        </p:spPr>
      </p:sp>
    </p:spTree>
    <p:extLst>
      <p:ext uri="{BB962C8B-B14F-4D97-AF65-F5344CB8AC3E}">
        <p14:creationId xmlns:p14="http://schemas.microsoft.com/office/powerpoint/2010/main" val="23067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text, photo, for list or steps" preserve="1">
  <p:cSld name="23: Title, text, photo, for list or steps">
    <p:spTree>
      <p:nvGrpSpPr>
        <p:cNvPr id="1" name="Shape 153"/>
        <p:cNvGrpSpPr/>
        <p:nvPr/>
      </p:nvGrpSpPr>
      <p:grpSpPr>
        <a:xfrm>
          <a:off x="0" y="0"/>
          <a:ext cx="0" cy="0"/>
          <a:chOff x="0" y="0"/>
          <a:chExt cx="0" cy="0"/>
        </a:xfrm>
      </p:grpSpPr>
      <p:sp>
        <p:nvSpPr>
          <p:cNvPr id="154" name="Google Shape;154;p26"/>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26"/>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6" name="Google Shape;156;p26"/>
          <p:cNvSpPr txBox="1">
            <a:spLocks noGrp="1"/>
          </p:cNvSpPr>
          <p:nvPr>
            <p:ph type="body" idx="1"/>
          </p:nvPr>
        </p:nvSpPr>
        <p:spPr>
          <a:xfrm>
            <a:off x="6144867" y="1894633"/>
            <a:ext cx="5437600" cy="8120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57" name="Google Shape;157;p26"/>
          <p:cNvSpPr>
            <a:spLocks noGrp="1"/>
          </p:cNvSpPr>
          <p:nvPr>
            <p:ph type="pic" idx="2"/>
          </p:nvPr>
        </p:nvSpPr>
        <p:spPr>
          <a:xfrm>
            <a:off x="560833" y="965367"/>
            <a:ext cx="3913600" cy="5228800"/>
          </a:xfrm>
          <a:prstGeom prst="rect">
            <a:avLst/>
          </a:prstGeom>
          <a:solidFill>
            <a:schemeClr val="lt2"/>
          </a:solidFill>
          <a:ln>
            <a:noFill/>
          </a:ln>
        </p:spPr>
      </p:sp>
      <p:sp>
        <p:nvSpPr>
          <p:cNvPr id="158" name="Google Shape;158;p26"/>
          <p:cNvSpPr txBox="1">
            <a:spLocks noGrp="1"/>
          </p:cNvSpPr>
          <p:nvPr>
            <p:ph type="body" idx="3"/>
          </p:nvPr>
        </p:nvSpPr>
        <p:spPr>
          <a:xfrm>
            <a:off x="6156967" y="2832400"/>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59" name="Google Shape;159;p26"/>
          <p:cNvSpPr/>
          <p:nvPr/>
        </p:nvSpPr>
        <p:spPr>
          <a:xfrm>
            <a:off x="6156979" y="2836877"/>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0" name="Google Shape;160;p26"/>
          <p:cNvSpPr txBox="1">
            <a:spLocks noGrp="1"/>
          </p:cNvSpPr>
          <p:nvPr>
            <p:ph type="subTitle" idx="4"/>
          </p:nvPr>
        </p:nvSpPr>
        <p:spPr>
          <a:xfrm>
            <a:off x="6778700" y="2863401"/>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1" name="Google Shape;161;p26"/>
          <p:cNvSpPr txBox="1">
            <a:spLocks noGrp="1"/>
          </p:cNvSpPr>
          <p:nvPr>
            <p:ph type="body" idx="5"/>
          </p:nvPr>
        </p:nvSpPr>
        <p:spPr>
          <a:xfrm>
            <a:off x="6791100" y="3158636"/>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2" name="Google Shape;162;p26"/>
          <p:cNvSpPr txBox="1">
            <a:spLocks noGrp="1"/>
          </p:cNvSpPr>
          <p:nvPr>
            <p:ph type="body" idx="6"/>
          </p:nvPr>
        </p:nvSpPr>
        <p:spPr>
          <a:xfrm>
            <a:off x="6150700" y="36138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3" name="Google Shape;163;p26"/>
          <p:cNvSpPr/>
          <p:nvPr/>
        </p:nvSpPr>
        <p:spPr>
          <a:xfrm>
            <a:off x="6150712" y="3618311"/>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4" name="Google Shape;164;p26"/>
          <p:cNvSpPr txBox="1">
            <a:spLocks noGrp="1"/>
          </p:cNvSpPr>
          <p:nvPr>
            <p:ph type="subTitle" idx="7"/>
          </p:nvPr>
        </p:nvSpPr>
        <p:spPr>
          <a:xfrm>
            <a:off x="6772433" y="3644835"/>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5" name="Google Shape;165;p26"/>
          <p:cNvSpPr txBox="1">
            <a:spLocks noGrp="1"/>
          </p:cNvSpPr>
          <p:nvPr>
            <p:ph type="body" idx="8"/>
          </p:nvPr>
        </p:nvSpPr>
        <p:spPr>
          <a:xfrm>
            <a:off x="6784833" y="394006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6" name="Google Shape;166;p26"/>
          <p:cNvSpPr txBox="1">
            <a:spLocks noGrp="1"/>
          </p:cNvSpPr>
          <p:nvPr>
            <p:ph type="body" idx="9"/>
          </p:nvPr>
        </p:nvSpPr>
        <p:spPr>
          <a:xfrm>
            <a:off x="6150700" y="4377056"/>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7" name="Google Shape;167;p26"/>
          <p:cNvSpPr/>
          <p:nvPr/>
        </p:nvSpPr>
        <p:spPr>
          <a:xfrm>
            <a:off x="6150712" y="4381533"/>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8" name="Google Shape;168;p26"/>
          <p:cNvSpPr txBox="1">
            <a:spLocks noGrp="1"/>
          </p:cNvSpPr>
          <p:nvPr>
            <p:ph type="subTitle" idx="13"/>
          </p:nvPr>
        </p:nvSpPr>
        <p:spPr>
          <a:xfrm>
            <a:off x="6772433" y="4408057"/>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9" name="Google Shape;169;p26"/>
          <p:cNvSpPr txBox="1">
            <a:spLocks noGrp="1"/>
          </p:cNvSpPr>
          <p:nvPr>
            <p:ph type="body" idx="14"/>
          </p:nvPr>
        </p:nvSpPr>
        <p:spPr>
          <a:xfrm>
            <a:off x="6784833" y="4740200"/>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0" name="Google Shape;170;p26"/>
          <p:cNvSpPr txBox="1">
            <a:spLocks noGrp="1"/>
          </p:cNvSpPr>
          <p:nvPr>
            <p:ph type="body" idx="15"/>
          </p:nvPr>
        </p:nvSpPr>
        <p:spPr>
          <a:xfrm>
            <a:off x="6150700" y="513980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1" name="Google Shape;171;p26"/>
          <p:cNvSpPr/>
          <p:nvPr/>
        </p:nvSpPr>
        <p:spPr>
          <a:xfrm>
            <a:off x="6150712" y="5144280"/>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2" name="Google Shape;172;p26"/>
          <p:cNvSpPr txBox="1">
            <a:spLocks noGrp="1"/>
          </p:cNvSpPr>
          <p:nvPr>
            <p:ph type="subTitle" idx="16"/>
          </p:nvPr>
        </p:nvSpPr>
        <p:spPr>
          <a:xfrm>
            <a:off x="6772433" y="5170804"/>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3" name="Google Shape;173;p26"/>
          <p:cNvSpPr txBox="1">
            <a:spLocks noGrp="1"/>
          </p:cNvSpPr>
          <p:nvPr>
            <p:ph type="body" idx="17"/>
          </p:nvPr>
        </p:nvSpPr>
        <p:spPr>
          <a:xfrm>
            <a:off x="6784833" y="546603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4" name="Google Shape;174;p26"/>
          <p:cNvSpPr txBox="1">
            <a:spLocks noGrp="1"/>
          </p:cNvSpPr>
          <p:nvPr>
            <p:ph type="body" idx="18"/>
          </p:nvPr>
        </p:nvSpPr>
        <p:spPr>
          <a:xfrm>
            <a:off x="6150700" y="59613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5" name="Google Shape;175;p26"/>
          <p:cNvSpPr/>
          <p:nvPr/>
        </p:nvSpPr>
        <p:spPr>
          <a:xfrm>
            <a:off x="6150712" y="5953508"/>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6" name="Google Shape;176;p26"/>
          <p:cNvSpPr txBox="1">
            <a:spLocks noGrp="1"/>
          </p:cNvSpPr>
          <p:nvPr>
            <p:ph type="subTitle" idx="19"/>
          </p:nvPr>
        </p:nvSpPr>
        <p:spPr>
          <a:xfrm>
            <a:off x="6772433" y="5980032"/>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7" name="Google Shape;177;p26"/>
          <p:cNvSpPr txBox="1">
            <a:spLocks noGrp="1"/>
          </p:cNvSpPr>
          <p:nvPr>
            <p:ph type="body" idx="20"/>
          </p:nvPr>
        </p:nvSpPr>
        <p:spPr>
          <a:xfrm>
            <a:off x="6784833" y="6275267"/>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92189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reserve="1">
  <p:cSld name="23: Title and text with subtitle, 2 column — gold image">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80" name="Google Shape;180;p27"/>
          <p:cNvSpPr txBox="1">
            <a:spLocks noGrp="1"/>
          </p:cNvSpPr>
          <p:nvPr>
            <p:ph type="body" idx="1"/>
          </p:nvPr>
        </p:nvSpPr>
        <p:spPr>
          <a:xfrm>
            <a:off x="578233" y="1734700"/>
            <a:ext cx="5456800" cy="3272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81" name="Google Shape;181;p2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82" name="Google Shape;182;p27"/>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83" name="Google Shape;183;p27"/>
          <p:cNvSpPr txBox="1">
            <a:spLocks noGrp="1"/>
          </p:cNvSpPr>
          <p:nvPr>
            <p:ph type="body" idx="3"/>
          </p:nvPr>
        </p:nvSpPr>
        <p:spPr>
          <a:xfrm>
            <a:off x="6156967" y="1734700"/>
            <a:ext cx="5456800" cy="3272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619558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Quote slide: Text, title — black" preserve="1">
  <p:cSld name="23: Quote slide: Text, title — black">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highlight>
                  <a:schemeClr val="accent1"/>
                </a:highlight>
              </a:defRPr>
            </a:lvl2pPr>
            <a:lvl3pPr lvl="2" algn="l">
              <a:lnSpc>
                <a:spcPct val="115000"/>
              </a:lnSpc>
              <a:spcBef>
                <a:spcPts val="1067"/>
              </a:spcBef>
              <a:spcAft>
                <a:spcPts val="0"/>
              </a:spcAft>
              <a:buSzPts val="2800"/>
              <a:buNone/>
              <a:defRPr>
                <a:highlight>
                  <a:schemeClr val="accent1"/>
                </a:highlight>
              </a:defRPr>
            </a:lvl3pPr>
            <a:lvl4pPr lvl="3" algn="l">
              <a:lnSpc>
                <a:spcPct val="115000"/>
              </a:lnSpc>
              <a:spcBef>
                <a:spcPts val="1067"/>
              </a:spcBef>
              <a:spcAft>
                <a:spcPts val="0"/>
              </a:spcAft>
              <a:buSzPts val="2800"/>
              <a:buNone/>
              <a:defRPr>
                <a:highlight>
                  <a:schemeClr val="accent1"/>
                </a:highlight>
              </a:defRPr>
            </a:lvl4pPr>
            <a:lvl5pPr lvl="4" algn="l">
              <a:lnSpc>
                <a:spcPct val="115000"/>
              </a:lnSpc>
              <a:spcBef>
                <a:spcPts val="1067"/>
              </a:spcBef>
              <a:spcAft>
                <a:spcPts val="0"/>
              </a:spcAft>
              <a:buSzPts val="2800"/>
              <a:buNone/>
              <a:defRPr>
                <a:highlight>
                  <a:schemeClr val="accent1"/>
                </a:highlight>
              </a:defRPr>
            </a:lvl5pPr>
            <a:lvl6pPr lvl="5" algn="l">
              <a:lnSpc>
                <a:spcPct val="115000"/>
              </a:lnSpc>
              <a:spcBef>
                <a:spcPts val="1067"/>
              </a:spcBef>
              <a:spcAft>
                <a:spcPts val="0"/>
              </a:spcAft>
              <a:buSzPts val="2800"/>
              <a:buNone/>
              <a:defRPr>
                <a:highlight>
                  <a:schemeClr val="accent1"/>
                </a:highlight>
              </a:defRPr>
            </a:lvl6pPr>
            <a:lvl7pPr lvl="6" algn="l">
              <a:lnSpc>
                <a:spcPct val="115000"/>
              </a:lnSpc>
              <a:spcBef>
                <a:spcPts val="1067"/>
              </a:spcBef>
              <a:spcAft>
                <a:spcPts val="0"/>
              </a:spcAft>
              <a:buSzPts val="2800"/>
              <a:buNone/>
              <a:defRPr>
                <a:highlight>
                  <a:schemeClr val="accent1"/>
                </a:highlight>
              </a:defRPr>
            </a:lvl7pPr>
            <a:lvl8pPr lvl="7" algn="l">
              <a:lnSpc>
                <a:spcPct val="115000"/>
              </a:lnSpc>
              <a:spcBef>
                <a:spcPts val="1067"/>
              </a:spcBef>
              <a:spcAft>
                <a:spcPts val="0"/>
              </a:spcAft>
              <a:buSzPts val="2800"/>
              <a:buNone/>
              <a:defRPr>
                <a:highlight>
                  <a:schemeClr val="accent1"/>
                </a:highlight>
              </a:defRPr>
            </a:lvl8pPr>
            <a:lvl9pPr lvl="8" algn="l">
              <a:lnSpc>
                <a:spcPct val="115000"/>
              </a:lnSpc>
              <a:spcBef>
                <a:spcPts val="1067"/>
              </a:spcBef>
              <a:spcAft>
                <a:spcPts val="1067"/>
              </a:spcAft>
              <a:buSzPts val="2800"/>
              <a:buNone/>
              <a:defRPr>
                <a:highlight>
                  <a:schemeClr val="accent1"/>
                </a:highlight>
              </a:defRPr>
            </a:lvl9pPr>
          </a:lstStyle>
          <a:p>
            <a:endParaRPr/>
          </a:p>
        </p:txBody>
      </p:sp>
      <p:sp>
        <p:nvSpPr>
          <p:cNvPr id="186" name="Google Shape;186;p28"/>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
        <p:nvSpPr>
          <p:cNvPr id="187" name="Google Shape;187;p28"/>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5911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Quote slide: Text, title — gold" preserve="1">
  <p:cSld name="23: Quote slide: Text, title — go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0" name="Google Shape;190;p29"/>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191" name="Google Shape;191;p29"/>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388179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Quote slide: Text, title — maroon" preserve="1">
  <p:cSld name="23: Quote slide: Text, title — maroon">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4" name="Google Shape;194;p30"/>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195" name="Google Shape;195;p30"/>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198899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Title and text — white" preserve="1">
  <p:cSld name="23: Title and text — white">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0" name="Google Shape;20;p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32204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Quote slide: Text, title, left — photo background" preserve="1">
  <p:cSld name="23: Quote slide: Text, title, left — photo background">
    <p:spTree>
      <p:nvGrpSpPr>
        <p:cNvPr id="1" name="Shape 196"/>
        <p:cNvGrpSpPr/>
        <p:nvPr/>
      </p:nvGrpSpPr>
      <p:grpSpPr>
        <a:xfrm>
          <a:off x="0" y="0"/>
          <a:ext cx="0" cy="0"/>
          <a:chOff x="0" y="0"/>
          <a:chExt cx="0" cy="0"/>
        </a:xfrm>
      </p:grpSpPr>
      <p:sp>
        <p:nvSpPr>
          <p:cNvPr id="197" name="Google Shape;197;p31"/>
          <p:cNvSpPr>
            <a:spLocks noGrp="1"/>
          </p:cNvSpPr>
          <p:nvPr>
            <p:ph type="pic" idx="2"/>
          </p:nvPr>
        </p:nvSpPr>
        <p:spPr>
          <a:xfrm>
            <a:off x="-54933" y="-50100"/>
            <a:ext cx="12337600" cy="6939600"/>
          </a:xfrm>
          <a:prstGeom prst="rect">
            <a:avLst/>
          </a:prstGeom>
          <a:solidFill>
            <a:schemeClr val="lt2"/>
          </a:solidFill>
          <a:ln>
            <a:noFill/>
          </a:ln>
        </p:spPr>
      </p:sp>
      <p:sp>
        <p:nvSpPr>
          <p:cNvPr id="198" name="Google Shape;198;p31"/>
          <p:cNvSpPr txBox="1">
            <a:spLocks noGrp="1"/>
          </p:cNvSpPr>
          <p:nvPr>
            <p:ph type="body" idx="1"/>
          </p:nvPr>
        </p:nvSpPr>
        <p:spPr>
          <a:xfrm>
            <a:off x="566524"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99" name="Google Shape;199;p31"/>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60061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Quote slide: Text, title, right — photo background" preserve="1">
  <p:cSld name="23: Quote slide: Text, title, right — photo background">
    <p:spTree>
      <p:nvGrpSpPr>
        <p:cNvPr id="1" name="Shape 200"/>
        <p:cNvGrpSpPr/>
        <p:nvPr/>
      </p:nvGrpSpPr>
      <p:grpSpPr>
        <a:xfrm>
          <a:off x="0" y="0"/>
          <a:ext cx="0" cy="0"/>
          <a:chOff x="0" y="0"/>
          <a:chExt cx="0" cy="0"/>
        </a:xfrm>
      </p:grpSpPr>
      <p:sp>
        <p:nvSpPr>
          <p:cNvPr id="201" name="Google Shape;201;p32"/>
          <p:cNvSpPr>
            <a:spLocks noGrp="1"/>
          </p:cNvSpPr>
          <p:nvPr>
            <p:ph type="pic" idx="2"/>
          </p:nvPr>
        </p:nvSpPr>
        <p:spPr>
          <a:xfrm>
            <a:off x="-63500" y="-54933"/>
            <a:ext cx="12369600" cy="6958000"/>
          </a:xfrm>
          <a:prstGeom prst="rect">
            <a:avLst/>
          </a:prstGeom>
          <a:solidFill>
            <a:schemeClr val="lt2"/>
          </a:solidFill>
          <a:ln>
            <a:noFill/>
          </a:ln>
        </p:spPr>
      </p:sp>
      <p:sp>
        <p:nvSpPr>
          <p:cNvPr id="202" name="Google Shape;202;p32"/>
          <p:cNvSpPr txBox="1">
            <a:spLocks noGrp="1"/>
          </p:cNvSpPr>
          <p:nvPr>
            <p:ph type="body" idx="1"/>
          </p:nvPr>
        </p:nvSpPr>
        <p:spPr>
          <a:xfrm>
            <a:off x="6574359"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03" name="Google Shape;203;p32"/>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9472760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text, 3 column, good for facts — white" preserve="1">
  <p:cSld name="23: Title, text, 3 column, good for facts — white">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560833"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6" name="Google Shape;206;p33"/>
          <p:cNvSpPr txBox="1">
            <a:spLocks noGrp="1"/>
          </p:cNvSpPr>
          <p:nvPr>
            <p:ph type="body" idx="1"/>
          </p:nvPr>
        </p:nvSpPr>
        <p:spPr>
          <a:xfrm>
            <a:off x="560833"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7" name="Google Shape;207;p33"/>
          <p:cNvSpPr txBox="1">
            <a:spLocks noGrp="1"/>
          </p:cNvSpPr>
          <p:nvPr>
            <p:ph type="title" idx="2"/>
          </p:nvPr>
        </p:nvSpPr>
        <p:spPr>
          <a:xfrm>
            <a:off x="8393600"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8" name="Google Shape;208;p33"/>
          <p:cNvSpPr txBox="1">
            <a:spLocks noGrp="1"/>
          </p:cNvSpPr>
          <p:nvPr>
            <p:ph type="body" idx="3"/>
          </p:nvPr>
        </p:nvSpPr>
        <p:spPr>
          <a:xfrm>
            <a:off x="8409900"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9" name="Google Shape;209;p33"/>
          <p:cNvSpPr txBox="1">
            <a:spLocks noGrp="1"/>
          </p:cNvSpPr>
          <p:nvPr>
            <p:ph type="title" idx="4"/>
          </p:nvPr>
        </p:nvSpPr>
        <p:spPr>
          <a:xfrm>
            <a:off x="4477235"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0" name="Google Shape;210;p33"/>
          <p:cNvSpPr txBox="1">
            <a:spLocks noGrp="1"/>
          </p:cNvSpPr>
          <p:nvPr>
            <p:ph type="body" idx="5"/>
          </p:nvPr>
        </p:nvSpPr>
        <p:spPr>
          <a:xfrm>
            <a:off x="4486600" y="3020365"/>
            <a:ext cx="2782400" cy="34172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1" name="Google Shape;211;p33"/>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845666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text, 3 column, good for facts — black" preserve="1">
  <p:cSld name="23: Title, text, 3 column, good for facts — black">
    <p:bg>
      <p:bgPr>
        <a:solidFill>
          <a:schemeClr val="dk1"/>
        </a:solidFill>
        <a:effectLst/>
      </p:bgPr>
    </p:bg>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560833"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4" name="Google Shape;214;p34"/>
          <p:cNvSpPr txBox="1">
            <a:spLocks noGrp="1"/>
          </p:cNvSpPr>
          <p:nvPr>
            <p:ph type="body" idx="1"/>
          </p:nvPr>
        </p:nvSpPr>
        <p:spPr>
          <a:xfrm>
            <a:off x="560833" y="2952633"/>
            <a:ext cx="3228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5" name="Google Shape;215;p34"/>
          <p:cNvSpPr txBox="1">
            <a:spLocks noGrp="1"/>
          </p:cNvSpPr>
          <p:nvPr>
            <p:ph type="title" idx="2"/>
          </p:nvPr>
        </p:nvSpPr>
        <p:spPr>
          <a:xfrm>
            <a:off x="8393600"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6" name="Google Shape;216;p34"/>
          <p:cNvSpPr txBox="1">
            <a:spLocks noGrp="1"/>
          </p:cNvSpPr>
          <p:nvPr>
            <p:ph type="body" idx="3"/>
          </p:nvPr>
        </p:nvSpPr>
        <p:spPr>
          <a:xfrm>
            <a:off x="8409900" y="2952633"/>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7" name="Google Shape;217;p34"/>
          <p:cNvSpPr txBox="1">
            <a:spLocks noGrp="1"/>
          </p:cNvSpPr>
          <p:nvPr>
            <p:ph type="title" idx="4"/>
          </p:nvPr>
        </p:nvSpPr>
        <p:spPr>
          <a:xfrm>
            <a:off x="4477233" y="2294967"/>
            <a:ext cx="3228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8" name="Google Shape;218;p34"/>
          <p:cNvSpPr txBox="1">
            <a:spLocks noGrp="1"/>
          </p:cNvSpPr>
          <p:nvPr>
            <p:ph type="body" idx="5"/>
          </p:nvPr>
        </p:nvSpPr>
        <p:spPr>
          <a:xfrm>
            <a:off x="4486600" y="2976236"/>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9" name="Google Shape;219;p34"/>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7889351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text, 4 column, good for facts — black" preserve="1">
  <p:cSld name="23: Title, text, 4 column, good for facts — black">
    <p:bg>
      <p:bgPr>
        <a:solidFill>
          <a:schemeClr val="dk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2" name="Google Shape;222;p35"/>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3" name="Google Shape;223;p35"/>
          <p:cNvSpPr txBox="1">
            <a:spLocks noGrp="1"/>
          </p:cNvSpPr>
          <p:nvPr>
            <p:ph type="title" idx="2"/>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4" name="Google Shape;224;p35"/>
          <p:cNvSpPr txBox="1">
            <a:spLocks noGrp="1"/>
          </p:cNvSpPr>
          <p:nvPr>
            <p:ph type="body" idx="3"/>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5" name="Google Shape;225;p35"/>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6" name="Google Shape;226;p35"/>
          <p:cNvSpPr txBox="1">
            <a:spLocks noGrp="1"/>
          </p:cNvSpPr>
          <p:nvPr>
            <p:ph type="body" idx="5"/>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7" name="Google Shape;227;p35"/>
          <p:cNvSpPr txBox="1">
            <a:spLocks noGrp="1"/>
          </p:cNvSpPr>
          <p:nvPr>
            <p:ph type="title" idx="6"/>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8" name="Google Shape;228;p35"/>
          <p:cNvSpPr txBox="1">
            <a:spLocks noGrp="1"/>
          </p:cNvSpPr>
          <p:nvPr>
            <p:ph type="body" idx="7"/>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9" name="Google Shape;229;p35"/>
          <p:cNvSpPr txBox="1">
            <a:spLocks noGrp="1"/>
          </p:cNvSpPr>
          <p:nvPr>
            <p:ph type="title" idx="8"/>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45092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reserve="1">
  <p:cSld name="23: Title, text, 4 column, good for facts — photo background">
    <p:spTree>
      <p:nvGrpSpPr>
        <p:cNvPr id="1" name="Shape 230"/>
        <p:cNvGrpSpPr/>
        <p:nvPr/>
      </p:nvGrpSpPr>
      <p:grpSpPr>
        <a:xfrm>
          <a:off x="0" y="0"/>
          <a:ext cx="0" cy="0"/>
          <a:chOff x="0" y="0"/>
          <a:chExt cx="0" cy="0"/>
        </a:xfrm>
      </p:grpSpPr>
      <p:sp>
        <p:nvSpPr>
          <p:cNvPr id="231" name="Google Shape;231;p36"/>
          <p:cNvSpPr>
            <a:spLocks noGrp="1"/>
          </p:cNvSpPr>
          <p:nvPr>
            <p:ph type="pic" idx="2"/>
          </p:nvPr>
        </p:nvSpPr>
        <p:spPr>
          <a:xfrm>
            <a:off x="0" y="-12300"/>
            <a:ext cx="12192000" cy="6858000"/>
          </a:xfrm>
          <a:prstGeom prst="rect">
            <a:avLst/>
          </a:prstGeom>
          <a:noFill/>
          <a:ln>
            <a:noFill/>
          </a:ln>
        </p:spPr>
      </p:sp>
      <p:sp>
        <p:nvSpPr>
          <p:cNvPr id="232" name="Google Shape;232;p36"/>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3" name="Google Shape;233;p36"/>
          <p:cNvSpPr txBox="1">
            <a:spLocks noGrp="1"/>
          </p:cNvSpPr>
          <p:nvPr>
            <p:ph type="title" idx="3"/>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4" name="Google Shape;234;p36"/>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5" name="Google Shape;235;p36"/>
          <p:cNvSpPr txBox="1">
            <a:spLocks noGrp="1"/>
          </p:cNvSpPr>
          <p:nvPr>
            <p:ph type="title" idx="5"/>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6" name="Google Shape;236;p36"/>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 name="Google Shape;237;p36"/>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8" name="Google Shape;238;p36"/>
          <p:cNvSpPr txBox="1">
            <a:spLocks noGrp="1"/>
          </p:cNvSpPr>
          <p:nvPr>
            <p:ph type="body" idx="7"/>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9" name="Google Shape;239;p36"/>
          <p:cNvSpPr txBox="1">
            <a:spLocks noGrp="1"/>
          </p:cNvSpPr>
          <p:nvPr>
            <p:ph type="body" idx="8"/>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0" name="Google Shape;240;p36"/>
          <p:cNvSpPr txBox="1">
            <a:spLocks noGrp="1"/>
          </p:cNvSpPr>
          <p:nvPr>
            <p:ph type="body" idx="9"/>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77988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text, images, 3 column" preserve="1">
  <p:cSld name="23: Title, text, images, 3 column">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3" name="Google Shape;243;p37"/>
          <p:cNvSpPr txBox="1">
            <a:spLocks noGrp="1"/>
          </p:cNvSpPr>
          <p:nvPr>
            <p:ph type="subTitle" idx="1"/>
          </p:nvPr>
        </p:nvSpPr>
        <p:spPr>
          <a:xfrm>
            <a:off x="571233" y="1326067"/>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4" name="Google Shape;244;p37"/>
          <p:cNvSpPr txBox="1">
            <a:spLocks noGrp="1"/>
          </p:cNvSpPr>
          <p:nvPr>
            <p:ph type="body" idx="2"/>
          </p:nvPr>
        </p:nvSpPr>
        <p:spPr>
          <a:xfrm>
            <a:off x="559567" y="3887800"/>
            <a:ext cx="32012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5" name="Google Shape;245;p37"/>
          <p:cNvSpPr>
            <a:spLocks noGrp="1"/>
          </p:cNvSpPr>
          <p:nvPr>
            <p:ph type="pic" idx="3"/>
          </p:nvPr>
        </p:nvSpPr>
        <p:spPr>
          <a:xfrm>
            <a:off x="578233" y="1331467"/>
            <a:ext cx="3194400" cy="1777600"/>
          </a:xfrm>
          <a:prstGeom prst="rect">
            <a:avLst/>
          </a:prstGeom>
          <a:solidFill>
            <a:schemeClr val="lt2"/>
          </a:solidFill>
          <a:ln>
            <a:noFill/>
          </a:ln>
        </p:spPr>
      </p:sp>
      <p:sp>
        <p:nvSpPr>
          <p:cNvPr id="246" name="Google Shape;246;p37"/>
          <p:cNvSpPr txBox="1">
            <a:spLocks noGrp="1"/>
          </p:cNvSpPr>
          <p:nvPr>
            <p:ph type="subTitle" idx="4"/>
          </p:nvPr>
        </p:nvSpPr>
        <p:spPr>
          <a:xfrm>
            <a:off x="4487197" y="1326000"/>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7" name="Google Shape;247;p37"/>
          <p:cNvSpPr txBox="1">
            <a:spLocks noGrp="1"/>
          </p:cNvSpPr>
          <p:nvPr>
            <p:ph type="body" idx="5"/>
          </p:nvPr>
        </p:nvSpPr>
        <p:spPr>
          <a:xfrm>
            <a:off x="4475531" y="3887740"/>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8" name="Google Shape;248;p37"/>
          <p:cNvSpPr>
            <a:spLocks noGrp="1"/>
          </p:cNvSpPr>
          <p:nvPr>
            <p:ph type="pic" idx="6"/>
          </p:nvPr>
        </p:nvSpPr>
        <p:spPr>
          <a:xfrm>
            <a:off x="4494197" y="1331400"/>
            <a:ext cx="3194400" cy="1777600"/>
          </a:xfrm>
          <a:prstGeom prst="rect">
            <a:avLst/>
          </a:prstGeom>
          <a:solidFill>
            <a:schemeClr val="lt2"/>
          </a:solidFill>
          <a:ln>
            <a:noFill/>
          </a:ln>
        </p:spPr>
      </p:sp>
      <p:sp>
        <p:nvSpPr>
          <p:cNvPr id="249" name="Google Shape;249;p37"/>
          <p:cNvSpPr txBox="1">
            <a:spLocks noGrp="1"/>
          </p:cNvSpPr>
          <p:nvPr>
            <p:ph type="subTitle" idx="7"/>
          </p:nvPr>
        </p:nvSpPr>
        <p:spPr>
          <a:xfrm>
            <a:off x="8389667" y="1325933"/>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50" name="Google Shape;250;p37"/>
          <p:cNvSpPr txBox="1">
            <a:spLocks noGrp="1"/>
          </p:cNvSpPr>
          <p:nvPr>
            <p:ph type="body" idx="8"/>
          </p:nvPr>
        </p:nvSpPr>
        <p:spPr>
          <a:xfrm>
            <a:off x="8378000" y="3887667"/>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51" name="Google Shape;251;p37"/>
          <p:cNvSpPr>
            <a:spLocks noGrp="1"/>
          </p:cNvSpPr>
          <p:nvPr>
            <p:ph type="pic" idx="9"/>
          </p:nvPr>
        </p:nvSpPr>
        <p:spPr>
          <a:xfrm>
            <a:off x="8396667" y="1331333"/>
            <a:ext cx="3194400" cy="1777600"/>
          </a:xfrm>
          <a:prstGeom prst="rect">
            <a:avLst/>
          </a:prstGeom>
          <a:solidFill>
            <a:schemeClr val="lt2"/>
          </a:solidFill>
          <a:ln>
            <a:noFill/>
          </a:ln>
        </p:spPr>
      </p:sp>
    </p:spTree>
    <p:extLst>
      <p:ext uri="{BB962C8B-B14F-4D97-AF65-F5344CB8AC3E}">
        <p14:creationId xmlns:p14="http://schemas.microsoft.com/office/powerpoint/2010/main" val="123300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with subtitle — white" preserve="1">
  <p:cSld name="23: Title and text with subtitle — white">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4" name="Google Shape;254;p38"/>
          <p:cNvSpPr txBox="1">
            <a:spLocks noGrp="1"/>
          </p:cNvSpPr>
          <p:nvPr>
            <p:ph type="body" idx="1"/>
          </p:nvPr>
        </p:nvSpPr>
        <p:spPr>
          <a:xfrm>
            <a:off x="561200" y="1500933"/>
            <a:ext cx="11179600" cy="4936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55" name="Google Shape;255;p38"/>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779106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divider, 2 column — white" preserve="1">
  <p:cSld name="23: Title and text with divider, 2 column — white">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8" name="Google Shape;258;p39"/>
          <p:cNvSpPr txBox="1">
            <a:spLocks noGrp="1"/>
          </p:cNvSpPr>
          <p:nvPr>
            <p:ph type="body" idx="1"/>
          </p:nvPr>
        </p:nvSpPr>
        <p:spPr>
          <a:xfrm>
            <a:off x="560833" y="1326067"/>
            <a:ext cx="5474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59" name="Google Shape;259;p39"/>
          <p:cNvSpPr txBox="1">
            <a:spLocks noGrp="1"/>
          </p:cNvSpPr>
          <p:nvPr>
            <p:ph type="body" idx="2"/>
          </p:nvPr>
        </p:nvSpPr>
        <p:spPr>
          <a:xfrm>
            <a:off x="6156967" y="1326067"/>
            <a:ext cx="55840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cxnSp>
        <p:nvCxnSpPr>
          <p:cNvPr id="260" name="Google Shape;260;p39"/>
          <p:cNvCxnSpPr/>
          <p:nvPr/>
        </p:nvCxnSpPr>
        <p:spPr>
          <a:xfrm>
            <a:off x="61021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779027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2 column with divider — white" preserve="1">
  <p:cSld name="23: Title and text, 2 column with divider — white">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3" name="Google Shape;263;p40"/>
          <p:cNvSpPr txBox="1">
            <a:spLocks noGrp="1"/>
          </p:cNvSpPr>
          <p:nvPr>
            <p:ph type="body" idx="1"/>
          </p:nvPr>
        </p:nvSpPr>
        <p:spPr>
          <a:xfrm>
            <a:off x="560833" y="1333433"/>
            <a:ext cx="5474000" cy="312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64" name="Google Shape;264;p40"/>
          <p:cNvSpPr txBox="1">
            <a:spLocks noGrp="1"/>
          </p:cNvSpPr>
          <p:nvPr>
            <p:ph type="body" idx="2"/>
          </p:nvPr>
        </p:nvSpPr>
        <p:spPr>
          <a:xfrm>
            <a:off x="6156967" y="1333433"/>
            <a:ext cx="5584000" cy="312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65" name="Google Shape;265;p40"/>
          <p:cNvCxnSpPr/>
          <p:nvPr/>
        </p:nvCxnSpPr>
        <p:spPr>
          <a:xfrm>
            <a:off x="6102164" y="1538388"/>
            <a:ext cx="0" cy="2694000"/>
          </a:xfrm>
          <a:prstGeom prst="straightConnector1">
            <a:avLst/>
          </a:prstGeom>
          <a:noFill/>
          <a:ln w="38100" cap="flat" cmpd="sng">
            <a:solidFill>
              <a:schemeClr val="accent1"/>
            </a:solidFill>
            <a:prstDash val="solid"/>
            <a:round/>
            <a:headEnd type="none" w="sm" len="sm"/>
            <a:tailEnd type="none" w="sm" len="sm"/>
          </a:ln>
        </p:spPr>
      </p:cxnSp>
      <p:sp>
        <p:nvSpPr>
          <p:cNvPr id="266" name="Google Shape;266;p40"/>
          <p:cNvSpPr txBox="1">
            <a:spLocks noGrp="1"/>
          </p:cNvSpPr>
          <p:nvPr>
            <p:ph type="body" idx="3"/>
          </p:nvPr>
        </p:nvSpPr>
        <p:spPr>
          <a:xfrm>
            <a:off x="560833" y="4748867"/>
            <a:ext cx="11179600" cy="1688400"/>
          </a:xfrm>
          <a:prstGeom prst="rect">
            <a:avLst/>
          </a:prstGeom>
          <a:solidFill>
            <a:schemeClr val="lt2"/>
          </a:solidFill>
          <a:ln>
            <a:noFill/>
          </a:ln>
        </p:spPr>
        <p:txBody>
          <a:bodyPr spcFirstLastPara="1" wrap="square" lIns="91425" tIns="91425" rIns="91425"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6277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z-Blank — gold" preserve="1">
  <p:cSld name="23: z-Blank — gold">
    <p:bg>
      <p:bgPr>
        <a:solidFill>
          <a:schemeClr val="accent1"/>
        </a:solidFill>
        <a:effectLst/>
      </p:bgPr>
    </p:bg>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567293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with subtitle, 3 column — white" preserve="1">
  <p:cSld name="23: Title and text, with subtitle, 3 column — white">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9" name="Google Shape;269;p4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70" name="Google Shape;270;p41"/>
          <p:cNvSpPr txBox="1">
            <a:spLocks noGrp="1"/>
          </p:cNvSpPr>
          <p:nvPr>
            <p:ph type="body" idx="2"/>
          </p:nvPr>
        </p:nvSpPr>
        <p:spPr>
          <a:xfrm>
            <a:off x="560833" y="1650536"/>
            <a:ext cx="3624000" cy="4799200"/>
          </a:xfrm>
          <a:prstGeom prst="rect">
            <a:avLst/>
          </a:prstGeom>
          <a:noFill/>
          <a:ln>
            <a:noFill/>
          </a:ln>
        </p:spPr>
        <p:txBody>
          <a:bodyPr spcFirstLastPara="1" wrap="square" lIns="9142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1" name="Google Shape;271;p41"/>
          <p:cNvSpPr txBox="1">
            <a:spLocks noGrp="1"/>
          </p:cNvSpPr>
          <p:nvPr>
            <p:ph type="body" idx="3"/>
          </p:nvPr>
        </p:nvSpPr>
        <p:spPr>
          <a:xfrm>
            <a:off x="4474467" y="1650536"/>
            <a:ext cx="3624000" cy="4799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2" name="Google Shape;272;p41"/>
          <p:cNvSpPr txBox="1">
            <a:spLocks noGrp="1"/>
          </p:cNvSpPr>
          <p:nvPr>
            <p:ph type="body" idx="4"/>
          </p:nvPr>
        </p:nvSpPr>
        <p:spPr>
          <a:xfrm>
            <a:off x="8388100" y="1650536"/>
            <a:ext cx="3352400" cy="4799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83971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2x2 with dividers — white" preserve="1">
  <p:cSld name="23: Title and text, 2x2 with dividers — white">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75" name="Google Shape;275;p42"/>
          <p:cNvSpPr txBox="1">
            <a:spLocks noGrp="1"/>
          </p:cNvSpPr>
          <p:nvPr>
            <p:ph type="body" idx="1"/>
          </p:nvPr>
        </p:nvSpPr>
        <p:spPr>
          <a:xfrm>
            <a:off x="560833" y="1326067"/>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6" name="Google Shape;276;p42"/>
          <p:cNvSpPr txBox="1">
            <a:spLocks noGrp="1"/>
          </p:cNvSpPr>
          <p:nvPr>
            <p:ph type="body" idx="2"/>
          </p:nvPr>
        </p:nvSpPr>
        <p:spPr>
          <a:xfrm>
            <a:off x="6156967" y="1326067"/>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77" name="Google Shape;277;p42"/>
          <p:cNvCxnSpPr/>
          <p:nvPr/>
        </p:nvCxnSpPr>
        <p:spPr>
          <a:xfrm>
            <a:off x="6102164" y="1483860"/>
            <a:ext cx="0" cy="2074400"/>
          </a:xfrm>
          <a:prstGeom prst="straightConnector1">
            <a:avLst/>
          </a:prstGeom>
          <a:noFill/>
          <a:ln w="38100" cap="flat" cmpd="sng">
            <a:solidFill>
              <a:schemeClr val="accent1"/>
            </a:solidFill>
            <a:prstDash val="solid"/>
            <a:round/>
            <a:headEnd type="none" w="sm" len="sm"/>
            <a:tailEnd type="none" w="sm" len="sm"/>
          </a:ln>
        </p:spPr>
      </p:cxnSp>
      <p:sp>
        <p:nvSpPr>
          <p:cNvPr id="278" name="Google Shape;278;p42"/>
          <p:cNvSpPr txBox="1">
            <a:spLocks noGrp="1"/>
          </p:cNvSpPr>
          <p:nvPr>
            <p:ph type="body" idx="3"/>
          </p:nvPr>
        </p:nvSpPr>
        <p:spPr>
          <a:xfrm>
            <a:off x="560833" y="4028435"/>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9" name="Google Shape;279;p42"/>
          <p:cNvSpPr txBox="1">
            <a:spLocks noGrp="1"/>
          </p:cNvSpPr>
          <p:nvPr>
            <p:ph type="body" idx="4"/>
          </p:nvPr>
        </p:nvSpPr>
        <p:spPr>
          <a:xfrm>
            <a:off x="6156967" y="4028435"/>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80" name="Google Shape;280;p42"/>
          <p:cNvCxnSpPr/>
          <p:nvPr/>
        </p:nvCxnSpPr>
        <p:spPr>
          <a:xfrm>
            <a:off x="6102164" y="4186229"/>
            <a:ext cx="0" cy="20744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7915055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z-Blank — photo background" preserve="1">
  <p:cSld name="23: z-Blank — photo background">
    <p:spTree>
      <p:nvGrpSpPr>
        <p:cNvPr id="1" name="Shape 281"/>
        <p:cNvGrpSpPr/>
        <p:nvPr/>
      </p:nvGrpSpPr>
      <p:grpSpPr>
        <a:xfrm>
          <a:off x="0" y="0"/>
          <a:ext cx="0" cy="0"/>
          <a:chOff x="0" y="0"/>
          <a:chExt cx="0" cy="0"/>
        </a:xfrm>
      </p:grpSpPr>
      <p:sp>
        <p:nvSpPr>
          <p:cNvPr id="282" name="Google Shape;282;p43"/>
          <p:cNvSpPr>
            <a:spLocks noGrp="1"/>
          </p:cNvSpPr>
          <p:nvPr>
            <p:ph type="pic" idx="2"/>
          </p:nvPr>
        </p:nvSpPr>
        <p:spPr>
          <a:xfrm>
            <a:off x="-39067" y="-41200"/>
            <a:ext cx="12243200" cy="6886800"/>
          </a:xfrm>
          <a:prstGeom prst="rect">
            <a:avLst/>
          </a:prstGeom>
          <a:solidFill>
            <a:schemeClr val="lt2"/>
          </a:solidFill>
          <a:ln>
            <a:noFill/>
          </a:ln>
        </p:spPr>
      </p:sp>
    </p:spTree>
    <p:extLst>
      <p:ext uri="{BB962C8B-B14F-4D97-AF65-F5344CB8AC3E}">
        <p14:creationId xmlns:p14="http://schemas.microsoft.com/office/powerpoint/2010/main" val="6289466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text, photo background, right" preserve="1">
  <p:cSld name="23: Title, text, photo background, right">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5" name="Google Shape;285;p44"/>
          <p:cNvSpPr>
            <a:spLocks noGrp="1"/>
          </p:cNvSpPr>
          <p:nvPr>
            <p:ph type="pic" idx="2"/>
          </p:nvPr>
        </p:nvSpPr>
        <p:spPr>
          <a:xfrm>
            <a:off x="0" y="-12300"/>
            <a:ext cx="12216600" cy="6858000"/>
          </a:xfrm>
          <a:prstGeom prst="rect">
            <a:avLst/>
          </a:prstGeom>
          <a:solidFill>
            <a:schemeClr val="lt2"/>
          </a:solidFill>
          <a:ln>
            <a:noFill/>
          </a:ln>
        </p:spPr>
      </p:sp>
      <p:sp>
        <p:nvSpPr>
          <p:cNvPr id="286" name="Google Shape;286;p44"/>
          <p:cNvSpPr txBox="1">
            <a:spLocks noGrp="1"/>
          </p:cNvSpPr>
          <p:nvPr>
            <p:ph type="title" idx="3"/>
          </p:nvPr>
        </p:nvSpPr>
        <p:spPr>
          <a:xfrm>
            <a:off x="7141433" y="435800"/>
            <a:ext cx="4463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7" name="Google Shape;287;p44"/>
          <p:cNvSpPr txBox="1">
            <a:spLocks noGrp="1"/>
          </p:cNvSpPr>
          <p:nvPr>
            <p:ph type="body" idx="1"/>
          </p:nvPr>
        </p:nvSpPr>
        <p:spPr>
          <a:xfrm>
            <a:off x="7278633" y="1697767"/>
            <a:ext cx="4072800" cy="473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487770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photo background, left" preserve="1">
  <p:cSld name="23: Title, text, photo background, left">
    <p:spTree>
      <p:nvGrpSpPr>
        <p:cNvPr id="1" name="Shape 288"/>
        <p:cNvGrpSpPr/>
        <p:nvPr/>
      </p:nvGrpSpPr>
      <p:grpSpPr>
        <a:xfrm>
          <a:off x="0" y="0"/>
          <a:ext cx="0" cy="0"/>
          <a:chOff x="0" y="0"/>
          <a:chExt cx="0" cy="0"/>
        </a:xfrm>
      </p:grpSpPr>
      <p:sp>
        <p:nvSpPr>
          <p:cNvPr id="289" name="Google Shape;289;p45"/>
          <p:cNvSpPr>
            <a:spLocks noGrp="1"/>
          </p:cNvSpPr>
          <p:nvPr>
            <p:ph type="pic" idx="2"/>
          </p:nvPr>
        </p:nvSpPr>
        <p:spPr>
          <a:xfrm>
            <a:off x="0" y="-12300"/>
            <a:ext cx="12216600" cy="6858000"/>
          </a:xfrm>
          <a:prstGeom prst="rect">
            <a:avLst/>
          </a:prstGeom>
          <a:solidFill>
            <a:schemeClr val="lt2"/>
          </a:solidFill>
          <a:ln>
            <a:noFill/>
          </a:ln>
        </p:spPr>
      </p:sp>
      <p:sp>
        <p:nvSpPr>
          <p:cNvPr id="290" name="Google Shape;290;p45"/>
          <p:cNvSpPr txBox="1">
            <a:spLocks noGrp="1"/>
          </p:cNvSpPr>
          <p:nvPr>
            <p:ph type="title"/>
          </p:nvPr>
        </p:nvSpPr>
        <p:spPr>
          <a:xfrm>
            <a:off x="426733" y="421200"/>
            <a:ext cx="4445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91" name="Google Shape;291;p45"/>
          <p:cNvSpPr txBox="1">
            <a:spLocks noGrp="1"/>
          </p:cNvSpPr>
          <p:nvPr>
            <p:ph type="body" idx="1"/>
          </p:nvPr>
        </p:nvSpPr>
        <p:spPr>
          <a:xfrm>
            <a:off x="560833" y="1673167"/>
            <a:ext cx="4058000" cy="47644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583372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and text, 2 column, pattern — black" preserve="1">
  <p:cSld name="23: Title and text, 2 column, pattern — black">
    <p:spTree>
      <p:nvGrpSpPr>
        <p:cNvPr id="1" name="Shape 292"/>
        <p:cNvGrpSpPr/>
        <p:nvPr/>
      </p:nvGrpSpPr>
      <p:grpSpPr>
        <a:xfrm>
          <a:off x="0" y="0"/>
          <a:ext cx="0" cy="0"/>
          <a:chOff x="0" y="0"/>
          <a:chExt cx="0" cy="0"/>
        </a:xfrm>
      </p:grpSpPr>
      <p:sp>
        <p:nvSpPr>
          <p:cNvPr id="293" name="Google Shape;293;p46"/>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6447084" y="-2947847"/>
            <a:ext cx="9525000" cy="6013067"/>
            <a:chOff x="238125" y="602600"/>
            <a:chExt cx="7143750" cy="4509800"/>
          </a:xfrm>
        </p:grpSpPr>
        <p:sp>
          <p:nvSpPr>
            <p:cNvPr id="295" name="Google Shape;295;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 name="Google Shape;300;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 name="Google Shape;301;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 name="Google Shape;330;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 name="Google Shape;331;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 name="Google Shape;332;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 name="Google Shape;343;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 name="Google Shape;351;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 name="Google Shape;362;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 name="Google Shape;363;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 name="Google Shape;376;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 name="Google Shape;388;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 name="Google Shape;389;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 name="Google Shape;392;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 name="Google Shape;395;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 name="Google Shape;396;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 name="Google Shape;418;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 name="Google Shape;420;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 name="Google Shape;422;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 name="Google Shape;424;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 name="Google Shape;425;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 name="Google Shape;427;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 name="Google Shape;446;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 name="Google Shape;447;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 name="Google Shape;452;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 name="Google Shape;453;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3" name="Google Shape;463;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4" name="Google Shape;464;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2" name="Google Shape;472;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3" name="Google Shape;473;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4" name="Google Shape;474;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5" name="Google Shape;475;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6" name="Google Shape;476;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7" name="Google Shape;477;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8" name="Google Shape;478;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0" name="Google Shape;480;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1" name="Google Shape;481;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3" name="Google Shape;483;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4" name="Google Shape;484;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5" name="Google Shape;485;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7" name="Google Shape;487;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8" name="Google Shape;488;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9" name="Google Shape;489;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0" name="Google Shape;490;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1" name="Google Shape;491;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4" name="Google Shape;494;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5" name="Google Shape;495;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6" name="Google Shape;496;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8" name="Google Shape;498;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9" name="Google Shape;499;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1" name="Google Shape;501;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2" name="Google Shape;502;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4" name="Google Shape;504;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5" name="Google Shape;505;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6" name="Google Shape;506;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7" name="Google Shape;507;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8" name="Google Shape;508;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9" name="Google Shape;509;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0" name="Google Shape;510;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1" name="Google Shape;511;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2" name="Google Shape;512;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3" name="Google Shape;513;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4" name="Google Shape;514;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5" name="Google Shape;515;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6" name="Google Shape;516;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7" name="Google Shape;517;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9" name="Google Shape;519;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0" name="Google Shape;520;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1" name="Google Shape;521;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3" name="Google Shape;523;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4" name="Google Shape;524;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5" name="Google Shape;525;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6" name="Google Shape;526;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7" name="Google Shape;527;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8" name="Google Shape;528;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9" name="Google Shape;529;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0" name="Google Shape;530;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0" name="Google Shape;540;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1" name="Google Shape;541;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2" name="Google Shape;542;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3" name="Google Shape;543;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1" name="Google Shape;551;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2" name="Google Shape;552;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4" name="Google Shape;554;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5" name="Google Shape;555;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7" name="Google Shape;557;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9" name="Google Shape;559;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0" name="Google Shape;560;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1" name="Google Shape;561;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2" name="Google Shape;562;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4" name="Google Shape;564;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8" name="Google Shape;568;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9" name="Google Shape;569;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0" name="Google Shape;570;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1" name="Google Shape;571;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2" name="Google Shape;572;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3" name="Google Shape;573;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4" name="Google Shape;574;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5" name="Google Shape;575;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6" name="Google Shape;576;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7" name="Google Shape;577;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8" name="Google Shape;578;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9" name="Google Shape;579;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0" name="Google Shape;580;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1" name="Google Shape;581;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2" name="Google Shape;582;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3" name="Google Shape;583;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4" name="Google Shape;584;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5" name="Google Shape;585;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6" name="Google Shape;586;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8" name="Google Shape;588;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9" name="Google Shape;589;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1" name="Google Shape;591;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2" name="Google Shape;592;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4" name="Google Shape;594;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5" name="Google Shape;595;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7" name="Google Shape;597;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8" name="Google Shape;598;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9" name="Google Shape;599;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0" name="Google Shape;600;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1" name="Google Shape;601;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2" name="Google Shape;602;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4" name="Google Shape;604;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5" name="Google Shape;605;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6" name="Google Shape;606;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7" name="Google Shape;607;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8" name="Google Shape;608;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9" name="Google Shape;609;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0" name="Google Shape;610;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1" name="Google Shape;611;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2" name="Google Shape;612;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3" name="Google Shape;613;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4" name="Google Shape;614;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6" name="Google Shape;616;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7" name="Google Shape;617;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8" name="Google Shape;618;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0" name="Google Shape;620;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1" name="Google Shape;621;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2" name="Google Shape;622;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4" name="Google Shape;624;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5" name="Google Shape;625;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6" name="Google Shape;626;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7" name="Google Shape;627;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8" name="Google Shape;628;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9" name="Google Shape;629;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0" name="Google Shape;630;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1" name="Google Shape;631;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2" name="Google Shape;632;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4" name="Google Shape;634;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5" name="Google Shape;635;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6" name="Google Shape;636;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8" name="Google Shape;638;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9" name="Google Shape;639;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0" name="Google Shape;640;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2" name="Google Shape;642;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3" name="Google Shape;643;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4" name="Google Shape;644;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6" name="Google Shape;646;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7" name="Google Shape;647;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8" name="Google Shape;648;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9" name="Google Shape;649;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0" name="Google Shape;650;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1" name="Google Shape;651;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2" name="Google Shape;652;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3" name="Google Shape;653;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9" name="Google Shape;659;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0" name="Google Shape;660;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1" name="Google Shape;661;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2" name="Google Shape;662;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3" name="Google Shape;663;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4" name="Google Shape;664;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5" name="Google Shape;665;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6" name="Google Shape;666;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7" name="Google Shape;667;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8" name="Google Shape;668;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9" name="Google Shape;669;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0" name="Google Shape;670;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1" name="Google Shape;671;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2" name="Google Shape;672;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3" name="Google Shape;673;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4" name="Google Shape;674;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5" name="Google Shape;675;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6" name="Google Shape;676;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7" name="Google Shape;677;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8" name="Google Shape;678;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9" name="Google Shape;679;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2" name="Google Shape;682;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3" name="Google Shape;683;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4" name="Google Shape;684;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5" name="Google Shape;685;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6" name="Google Shape;686;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7" name="Google Shape;687;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8" name="Google Shape;688;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9" name="Google Shape;689;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0" name="Google Shape;690;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1" name="Google Shape;691;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2" name="Google Shape;692;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3" name="Google Shape;693;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4" name="Google Shape;694;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5" name="Google Shape;695;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6" name="Google Shape;696;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7" name="Google Shape;697;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8" name="Google Shape;698;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9" name="Google Shape;699;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0" name="Google Shape;700;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1" name="Google Shape;701;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2" name="Google Shape;702;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3" name="Google Shape;703;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4" name="Google Shape;704;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5" name="Google Shape;705;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6" name="Google Shape;706;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7" name="Google Shape;707;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8" name="Google Shape;708;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9" name="Google Shape;709;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0" name="Google Shape;710;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1" name="Google Shape;711;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2" name="Google Shape;712;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3" name="Google Shape;713;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4" name="Google Shape;714;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0" name="Google Shape;720;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1" name="Google Shape;721;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2" name="Google Shape;722;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3" name="Google Shape;723;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4" name="Google Shape;724;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5" name="Google Shape;725;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6" name="Google Shape;726;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7" name="Google Shape;727;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8" name="Google Shape;728;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9" name="Google Shape;729;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0" name="Google Shape;730;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1" name="Google Shape;731;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2" name="Google Shape;732;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4" name="Google Shape;734;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5" name="Google Shape;735;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6" name="Google Shape;736;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7" name="Google Shape;737;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8" name="Google Shape;738;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9" name="Google Shape;739;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0" name="Google Shape;740;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1" name="Google Shape;741;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2" name="Google Shape;742;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3" name="Google Shape;743;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4" name="Google Shape;744;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5" name="Google Shape;745;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6" name="Google Shape;746;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7" name="Google Shape;747;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8" name="Google Shape;748;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9" name="Google Shape;749;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0" name="Google Shape;750;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1" name="Google Shape;751;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2" name="Google Shape;752;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3" name="Google Shape;753;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4" name="Google Shape;754;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5" name="Google Shape;755;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6" name="Google Shape;756;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7" name="Google Shape;757;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8" name="Google Shape;758;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9" name="Google Shape;759;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0" name="Google Shape;760;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1" name="Google Shape;761;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2" name="Google Shape;762;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3" name="Google Shape;763;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4" name="Google Shape;764;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5" name="Google Shape;765;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6" name="Google Shape;766;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7" name="Google Shape;767;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8" name="Google Shape;768;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769" name="Google Shape;769;p46"/>
          <p:cNvGrpSpPr/>
          <p:nvPr/>
        </p:nvGrpSpPr>
        <p:grpSpPr>
          <a:xfrm>
            <a:off x="-6324600" y="2625566"/>
            <a:ext cx="9525000" cy="6013067"/>
            <a:chOff x="238125" y="602600"/>
            <a:chExt cx="7143750" cy="4509800"/>
          </a:xfrm>
        </p:grpSpPr>
        <p:sp>
          <p:nvSpPr>
            <p:cNvPr id="770" name="Google Shape;770;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1" name="Google Shape;771;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2" name="Google Shape;772;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3" name="Google Shape;773;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4" name="Google Shape;774;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5" name="Google Shape;775;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6" name="Google Shape;776;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7" name="Google Shape;777;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8" name="Google Shape;778;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9" name="Google Shape;779;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0" name="Google Shape;780;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1" name="Google Shape;781;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2" name="Google Shape;782;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3" name="Google Shape;783;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4" name="Google Shape;784;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5" name="Google Shape;785;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8" name="Google Shape;788;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9" name="Google Shape;789;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0" name="Google Shape;790;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1" name="Google Shape;791;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2" name="Google Shape;792;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3" name="Google Shape;793;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5" name="Google Shape;795;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7" name="Google Shape;797;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8" name="Google Shape;798;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9" name="Google Shape;799;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0" name="Google Shape;800;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1" name="Google Shape;801;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2" name="Google Shape;802;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3" name="Google Shape;803;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4" name="Google Shape;804;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5" name="Google Shape;805;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6" name="Google Shape;806;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7" name="Google Shape;807;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8" name="Google Shape;808;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9" name="Google Shape;809;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0" name="Google Shape;810;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1" name="Google Shape;811;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2" name="Google Shape;812;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3" name="Google Shape;813;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4" name="Google Shape;814;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5" name="Google Shape;815;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6" name="Google Shape;816;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7" name="Google Shape;817;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8" name="Google Shape;818;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9" name="Google Shape;819;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0" name="Google Shape;820;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1" name="Google Shape;821;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2" name="Google Shape;822;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3" name="Google Shape;823;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4" name="Google Shape;824;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5" name="Google Shape;825;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6" name="Google Shape;826;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7" name="Google Shape;827;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8" name="Google Shape;828;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9" name="Google Shape;829;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0" name="Google Shape;830;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1" name="Google Shape;831;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2" name="Google Shape;832;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5" name="Google Shape;835;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6" name="Google Shape;836;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7" name="Google Shape;837;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8" name="Google Shape;838;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9" name="Google Shape;839;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1" name="Google Shape;841;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2" name="Google Shape;842;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3" name="Google Shape;843;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4" name="Google Shape;844;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5" name="Google Shape;845;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6" name="Google Shape;846;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7" name="Google Shape;847;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8" name="Google Shape;848;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9" name="Google Shape;849;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0" name="Google Shape;850;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1" name="Google Shape;851;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2" name="Google Shape;852;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3" name="Google Shape;853;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4" name="Google Shape;854;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5" name="Google Shape;855;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6" name="Google Shape;856;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7" name="Google Shape;857;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8" name="Google Shape;858;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9" name="Google Shape;859;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0" name="Google Shape;860;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1" name="Google Shape;861;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2" name="Google Shape;862;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3" name="Google Shape;863;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4" name="Google Shape;864;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5" name="Google Shape;865;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6" name="Google Shape;866;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7" name="Google Shape;867;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8" name="Google Shape;868;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9" name="Google Shape;869;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0" name="Google Shape;870;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1" name="Google Shape;871;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2" name="Google Shape;872;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3" name="Google Shape;873;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4" name="Google Shape;874;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5" name="Google Shape;875;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6" name="Google Shape;876;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7" name="Google Shape;877;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8" name="Google Shape;878;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9" name="Google Shape;879;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0" name="Google Shape;880;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1" name="Google Shape;881;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2" name="Google Shape;882;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3" name="Google Shape;883;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4" name="Google Shape;884;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5" name="Google Shape;885;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6" name="Google Shape;886;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7" name="Google Shape;887;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8" name="Google Shape;888;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9" name="Google Shape;889;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0" name="Google Shape;890;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1" name="Google Shape;891;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2" name="Google Shape;892;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3" name="Google Shape;893;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4" name="Google Shape;894;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5" name="Google Shape;895;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6" name="Google Shape;896;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7" name="Google Shape;897;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8" name="Google Shape;898;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9" name="Google Shape;899;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0" name="Google Shape;900;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1" name="Google Shape;901;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2" name="Google Shape;902;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3" name="Google Shape;903;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4" name="Google Shape;904;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5" name="Google Shape;905;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6" name="Google Shape;906;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7" name="Google Shape;907;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8" name="Google Shape;908;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9" name="Google Shape;909;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0" name="Google Shape;910;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1" name="Google Shape;911;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2" name="Google Shape;912;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3" name="Google Shape;913;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4" name="Google Shape;914;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5" name="Google Shape;915;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6" name="Google Shape;916;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7" name="Google Shape;917;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8" name="Google Shape;918;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9" name="Google Shape;919;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0" name="Google Shape;920;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1" name="Google Shape;921;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2" name="Google Shape;922;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3" name="Google Shape;923;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4" name="Google Shape;924;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5" name="Google Shape;925;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6" name="Google Shape;926;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7" name="Google Shape;927;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8" name="Google Shape;928;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9" name="Google Shape;929;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0" name="Google Shape;930;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1" name="Google Shape;931;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2" name="Google Shape;932;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3" name="Google Shape;933;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4" name="Google Shape;934;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5" name="Google Shape;935;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6" name="Google Shape;936;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7" name="Google Shape;937;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8" name="Google Shape;938;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9" name="Google Shape;939;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0" name="Google Shape;940;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1" name="Google Shape;941;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2" name="Google Shape;942;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3" name="Google Shape;943;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4" name="Google Shape;944;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5" name="Google Shape;945;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6" name="Google Shape;946;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7" name="Google Shape;947;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8" name="Google Shape;948;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9" name="Google Shape;949;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0" name="Google Shape;950;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1" name="Google Shape;951;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2" name="Google Shape;952;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3" name="Google Shape;953;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4" name="Google Shape;954;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5" name="Google Shape;955;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6" name="Google Shape;956;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7" name="Google Shape;957;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8" name="Google Shape;958;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9" name="Google Shape;959;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0" name="Google Shape;960;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1" name="Google Shape;961;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2" name="Google Shape;962;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3" name="Google Shape;963;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4" name="Google Shape;964;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5" name="Google Shape;965;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6" name="Google Shape;966;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7" name="Google Shape;967;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8" name="Google Shape;968;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9" name="Google Shape;969;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0" name="Google Shape;970;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1" name="Google Shape;971;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2" name="Google Shape;972;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3" name="Google Shape;973;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4" name="Google Shape;974;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5" name="Google Shape;975;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6" name="Google Shape;976;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7" name="Google Shape;977;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8" name="Google Shape;978;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9" name="Google Shape;979;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0" name="Google Shape;980;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1" name="Google Shape;981;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2" name="Google Shape;982;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3" name="Google Shape;983;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4" name="Google Shape;984;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5" name="Google Shape;985;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6" name="Google Shape;986;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7" name="Google Shape;987;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8" name="Google Shape;988;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9" name="Google Shape;989;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0" name="Google Shape;990;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1" name="Google Shape;991;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2" name="Google Shape;992;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3" name="Google Shape;993;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4" name="Google Shape;994;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5" name="Google Shape;995;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6" name="Google Shape;996;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7" name="Google Shape;997;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8" name="Google Shape;998;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9" name="Google Shape;999;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0" name="Google Shape;1000;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1" name="Google Shape;1001;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2" name="Google Shape;1002;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3" name="Google Shape;1003;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4" name="Google Shape;1004;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5" name="Google Shape;1005;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6" name="Google Shape;1006;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7" name="Google Shape;1007;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8" name="Google Shape;1008;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9" name="Google Shape;1009;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0" name="Google Shape;1010;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1" name="Google Shape;1011;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2" name="Google Shape;1012;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3" name="Google Shape;1013;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4" name="Google Shape;1014;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5" name="Google Shape;1015;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6" name="Google Shape;1016;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7" name="Google Shape;1017;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8" name="Google Shape;1018;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9" name="Google Shape;1019;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0" name="Google Shape;1020;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1" name="Google Shape;1021;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2" name="Google Shape;1022;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3" name="Google Shape;1023;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4" name="Google Shape;1024;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5" name="Google Shape;1025;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6" name="Google Shape;1026;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7" name="Google Shape;1027;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8" name="Google Shape;1028;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9" name="Google Shape;1029;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0" name="Google Shape;1030;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1" name="Google Shape;1031;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2" name="Google Shape;1032;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3" name="Google Shape;1033;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4" name="Google Shape;1034;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5" name="Google Shape;1035;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6" name="Google Shape;1036;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7" name="Google Shape;1037;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8" name="Google Shape;1038;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9" name="Google Shape;1039;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0" name="Google Shape;1040;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1" name="Google Shape;1041;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2" name="Google Shape;1042;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3" name="Google Shape;1043;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4" name="Google Shape;1044;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5" name="Google Shape;1045;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6" name="Google Shape;1046;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7" name="Google Shape;1047;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8" name="Google Shape;1048;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9" name="Google Shape;1049;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0" name="Google Shape;1050;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1" name="Google Shape;1051;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2" name="Google Shape;1052;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3" name="Google Shape;1053;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4" name="Google Shape;1054;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5" name="Google Shape;1055;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7" name="Google Shape;1057;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8" name="Google Shape;1058;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0" name="Google Shape;1060;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1" name="Google Shape;1061;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2" name="Google Shape;1062;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3" name="Google Shape;1063;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4" name="Google Shape;1064;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5" name="Google Shape;1065;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6" name="Google Shape;1066;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7" name="Google Shape;1067;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8" name="Google Shape;1068;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9" name="Google Shape;1069;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0" name="Google Shape;1070;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1" name="Google Shape;1071;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2" name="Google Shape;1072;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3" name="Google Shape;1073;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4" name="Google Shape;1074;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5" name="Google Shape;1075;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6" name="Google Shape;1076;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7" name="Google Shape;1077;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8" name="Google Shape;1078;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9" name="Google Shape;1079;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0" name="Google Shape;1080;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1" name="Google Shape;1081;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2" name="Google Shape;1082;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3" name="Google Shape;1083;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4" name="Google Shape;1084;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5" name="Google Shape;1085;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6" name="Google Shape;1086;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7" name="Google Shape;1087;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8" name="Google Shape;1088;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9" name="Google Shape;1089;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0" name="Google Shape;1090;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1" name="Google Shape;1091;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2" name="Google Shape;1092;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3" name="Google Shape;1093;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4" name="Google Shape;1094;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5" name="Google Shape;1095;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6" name="Google Shape;1096;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7" name="Google Shape;1097;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8" name="Google Shape;1098;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9" name="Google Shape;1099;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0" name="Google Shape;1100;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1" name="Google Shape;1101;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2" name="Google Shape;1102;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3" name="Google Shape;1103;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4" name="Google Shape;1104;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5" name="Google Shape;1105;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6" name="Google Shape;1106;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7" name="Google Shape;1107;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8" name="Google Shape;1108;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9" name="Google Shape;1109;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0" name="Google Shape;1110;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1" name="Google Shape;1111;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2" name="Google Shape;1112;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3" name="Google Shape;1113;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4" name="Google Shape;1114;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5" name="Google Shape;1115;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6" name="Google Shape;1116;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7" name="Google Shape;1117;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8" name="Google Shape;1118;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9" name="Google Shape;1119;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0" name="Google Shape;1120;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1" name="Google Shape;1121;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2" name="Google Shape;1122;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3" name="Google Shape;1123;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4" name="Google Shape;1124;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5" name="Google Shape;1125;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6" name="Google Shape;1126;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7" name="Google Shape;1127;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8" name="Google Shape;1128;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9" name="Google Shape;1129;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0" name="Google Shape;1130;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1" name="Google Shape;1131;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2" name="Google Shape;1132;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3" name="Google Shape;1133;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4" name="Google Shape;1134;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5" name="Google Shape;1135;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6" name="Google Shape;1136;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7" name="Google Shape;1137;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8" name="Google Shape;1138;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9" name="Google Shape;1139;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0" name="Google Shape;1140;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1" name="Google Shape;1141;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2" name="Google Shape;1142;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3" name="Google Shape;1143;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4" name="Google Shape;1144;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5" name="Google Shape;1145;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6" name="Google Shape;1146;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7" name="Google Shape;1147;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8" name="Google Shape;1148;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9" name="Google Shape;1149;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0" name="Google Shape;1150;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1" name="Google Shape;1151;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2" name="Google Shape;1152;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3" name="Google Shape;1153;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4" name="Google Shape;1154;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5" name="Google Shape;1155;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6" name="Google Shape;1156;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7" name="Google Shape;1157;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8" name="Google Shape;1158;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9" name="Google Shape;1159;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0" name="Google Shape;1160;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1" name="Google Shape;1161;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2" name="Google Shape;1162;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3" name="Google Shape;1163;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4" name="Google Shape;1164;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5" name="Google Shape;1165;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6" name="Google Shape;1166;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7" name="Google Shape;1167;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8" name="Google Shape;1168;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9" name="Google Shape;1169;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0" name="Google Shape;1170;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1" name="Google Shape;1171;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2" name="Google Shape;1172;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3" name="Google Shape;1173;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4" name="Google Shape;1174;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5" name="Google Shape;1175;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6" name="Google Shape;1176;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7" name="Google Shape;1177;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8" name="Google Shape;1178;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9" name="Google Shape;1179;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0" name="Google Shape;1180;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1" name="Google Shape;1181;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2" name="Google Shape;1182;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3" name="Google Shape;1183;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4" name="Google Shape;1184;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5" name="Google Shape;1185;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6" name="Google Shape;1186;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7" name="Google Shape;1187;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8" name="Google Shape;1188;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9" name="Google Shape;1189;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0" name="Google Shape;1190;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1" name="Google Shape;1191;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2" name="Google Shape;1192;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3" name="Google Shape;1193;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4" name="Google Shape;1194;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5" name="Google Shape;1195;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6" name="Google Shape;1196;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7" name="Google Shape;1197;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8" name="Google Shape;1198;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9" name="Google Shape;1199;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0" name="Google Shape;1200;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1" name="Google Shape;1201;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2" name="Google Shape;1202;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3" name="Google Shape;1203;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4" name="Google Shape;1204;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5" name="Google Shape;1205;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6" name="Google Shape;1206;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7" name="Google Shape;1207;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8" name="Google Shape;1208;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9" name="Google Shape;1209;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0" name="Google Shape;1210;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1" name="Google Shape;1211;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2" name="Google Shape;1212;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3" name="Google Shape;1213;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4" name="Google Shape;1214;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5" name="Google Shape;1215;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6" name="Google Shape;1216;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7" name="Google Shape;1217;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8" name="Google Shape;1218;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9" name="Google Shape;1219;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0" name="Google Shape;1220;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1" name="Google Shape;1221;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2" name="Google Shape;1222;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3" name="Google Shape;1223;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4" name="Google Shape;1224;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5" name="Google Shape;1225;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6" name="Google Shape;1226;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7" name="Google Shape;1227;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8" name="Google Shape;1228;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9" name="Google Shape;1229;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0" name="Google Shape;1230;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1" name="Google Shape;1231;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2" name="Google Shape;1232;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3" name="Google Shape;1233;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4" name="Google Shape;1234;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5" name="Google Shape;1235;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6" name="Google Shape;1236;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7" name="Google Shape;1237;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8" name="Google Shape;1238;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9" name="Google Shape;1239;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0" name="Google Shape;1240;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1" name="Google Shape;1241;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2" name="Google Shape;1242;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3" name="Google Shape;1243;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44" name="Google Shape;1244;p46"/>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5" name="Google Shape;1245;p4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6" name="Google Shape;1246;p46"/>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7" name="Google Shape;1247;p4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8" name="Google Shape;1248;p46"/>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a:lnSpc>
                <a:spcPct val="115000"/>
              </a:lnSpc>
              <a:spcBef>
                <a:spcPts val="1067"/>
              </a:spcBef>
              <a:spcAft>
                <a:spcPts val="1067"/>
              </a:spcAft>
              <a:buClr>
                <a:schemeClr val="dk1"/>
              </a:buClr>
              <a:buSzPts val="3000"/>
              <a:buNone/>
              <a:defRPr sz="4000" b="1" i="0" u="none" strike="noStrike" cap="none">
                <a:solidFill>
                  <a:schemeClr val="dk1"/>
                </a:solidFill>
              </a:defRPr>
            </a:lvl9pPr>
          </a:lstStyle>
          <a:p>
            <a:endParaRPr/>
          </a:p>
        </p:txBody>
      </p:sp>
      <p:sp>
        <p:nvSpPr>
          <p:cNvPr id="1249" name="Google Shape;1249;p46"/>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609585" marR="0" lvl="0" indent="-304792" algn="l">
              <a:lnSpc>
                <a:spcPct val="115000"/>
              </a:lnSpc>
              <a:spcBef>
                <a:spcPts val="0"/>
              </a:spcBef>
              <a:spcAft>
                <a:spcPts val="0"/>
              </a:spcAft>
              <a:buClr>
                <a:schemeClr val="lt1"/>
              </a:buClr>
              <a:buSzPts val="2000"/>
              <a:buNone/>
              <a:defRPr i="0" u="none" strike="noStrike" cap="none">
                <a:solidFill>
                  <a:schemeClr val="lt1"/>
                </a:solidFill>
              </a:defRPr>
            </a:lvl1pPr>
            <a:lvl2pPr marL="1219170" marR="0" lvl="1" indent="-304792" algn="l">
              <a:lnSpc>
                <a:spcPct val="115000"/>
              </a:lnSpc>
              <a:spcBef>
                <a:spcPts val="1067"/>
              </a:spcBef>
              <a:spcAft>
                <a:spcPts val="0"/>
              </a:spcAft>
              <a:buClr>
                <a:schemeClr val="lt1"/>
              </a:buClr>
              <a:buSzPts val="2000"/>
              <a:buNone/>
              <a:defRPr i="0" u="none" strike="noStrike" cap="none">
                <a:solidFill>
                  <a:schemeClr val="lt1"/>
                </a:solidFill>
              </a:defRPr>
            </a:lvl2pPr>
            <a:lvl3pPr marL="1828754" marR="0" lvl="2" indent="-304792" algn="l">
              <a:lnSpc>
                <a:spcPct val="115000"/>
              </a:lnSpc>
              <a:spcBef>
                <a:spcPts val="1067"/>
              </a:spcBef>
              <a:spcAft>
                <a:spcPts val="0"/>
              </a:spcAft>
              <a:buClr>
                <a:schemeClr val="lt1"/>
              </a:buClr>
              <a:buSzPts val="2000"/>
              <a:buNone/>
              <a:defRPr i="0" u="none" strike="noStrike" cap="none">
                <a:solidFill>
                  <a:schemeClr val="lt1"/>
                </a:solidFill>
              </a:defRPr>
            </a:lvl3pPr>
            <a:lvl4pPr marL="2438339" marR="0" lvl="3" indent="-304792" algn="l">
              <a:lnSpc>
                <a:spcPct val="115000"/>
              </a:lnSpc>
              <a:spcBef>
                <a:spcPts val="1067"/>
              </a:spcBef>
              <a:spcAft>
                <a:spcPts val="0"/>
              </a:spcAft>
              <a:buClr>
                <a:schemeClr val="lt1"/>
              </a:buClr>
              <a:buSzPts val="2000"/>
              <a:buNone/>
              <a:defRPr i="0" u="none" strike="noStrike" cap="none">
                <a:solidFill>
                  <a:schemeClr val="lt1"/>
                </a:solidFill>
              </a:defRPr>
            </a:lvl4pPr>
            <a:lvl5pPr marL="3047924" marR="0" lvl="4" indent="-304792" algn="l">
              <a:lnSpc>
                <a:spcPct val="115000"/>
              </a:lnSpc>
              <a:spcBef>
                <a:spcPts val="1067"/>
              </a:spcBef>
              <a:spcAft>
                <a:spcPts val="0"/>
              </a:spcAft>
              <a:buClr>
                <a:schemeClr val="lt1"/>
              </a:buClr>
              <a:buSzPts val="2000"/>
              <a:buNone/>
              <a:defRPr i="0" u="none" strike="noStrike" cap="none">
                <a:solidFill>
                  <a:schemeClr val="lt1"/>
                </a:solidFill>
              </a:defRPr>
            </a:lvl5pPr>
            <a:lvl6pPr marL="3657509" marR="0" lvl="5" indent="-304792" algn="l">
              <a:lnSpc>
                <a:spcPct val="115000"/>
              </a:lnSpc>
              <a:spcBef>
                <a:spcPts val="1067"/>
              </a:spcBef>
              <a:spcAft>
                <a:spcPts val="0"/>
              </a:spcAft>
              <a:buClr>
                <a:schemeClr val="lt1"/>
              </a:buClr>
              <a:buSzPts val="2000"/>
              <a:buNone/>
              <a:defRPr i="0" u="none" strike="noStrike" cap="none">
                <a:solidFill>
                  <a:schemeClr val="lt1"/>
                </a:solidFill>
              </a:defRPr>
            </a:lvl6pPr>
            <a:lvl7pPr marL="4267093" marR="0" lvl="6" indent="-304792" algn="l">
              <a:lnSpc>
                <a:spcPct val="115000"/>
              </a:lnSpc>
              <a:spcBef>
                <a:spcPts val="1067"/>
              </a:spcBef>
              <a:spcAft>
                <a:spcPts val="0"/>
              </a:spcAft>
              <a:buClr>
                <a:schemeClr val="lt1"/>
              </a:buClr>
              <a:buSzPts val="2000"/>
              <a:buNone/>
              <a:defRPr i="0" u="none" strike="noStrike" cap="none">
                <a:solidFill>
                  <a:schemeClr val="lt1"/>
                </a:solidFill>
              </a:defRPr>
            </a:lvl7pPr>
            <a:lvl8pPr marL="4876678" marR="0" lvl="7" indent="-304792" algn="l">
              <a:lnSpc>
                <a:spcPct val="115000"/>
              </a:lnSpc>
              <a:spcBef>
                <a:spcPts val="1067"/>
              </a:spcBef>
              <a:spcAft>
                <a:spcPts val="0"/>
              </a:spcAft>
              <a:buClr>
                <a:schemeClr val="lt1"/>
              </a:buClr>
              <a:buSzPts val="2000"/>
              <a:buNone/>
              <a:defRPr i="0" u="none" strike="noStrike" cap="none">
                <a:solidFill>
                  <a:schemeClr val="lt1"/>
                </a:solidFill>
              </a:defRPr>
            </a:lvl8pPr>
            <a:lvl9pPr marL="5486263" marR="0" lvl="8" indent="-304792" algn="l">
              <a:lnSpc>
                <a:spcPct val="115000"/>
              </a:lnSpc>
              <a:spcBef>
                <a:spcPts val="1067"/>
              </a:spcBef>
              <a:spcAft>
                <a:spcPts val="1067"/>
              </a:spcAft>
              <a:buClr>
                <a:schemeClr val="lt1"/>
              </a:buClr>
              <a:buSzPts val="2000"/>
              <a:buNone/>
              <a:defRPr i="0" u="none" strike="noStrike" cap="none">
                <a:solidFill>
                  <a:schemeClr val="lt1"/>
                </a:solidFill>
              </a:defRPr>
            </a:lvl9pPr>
          </a:lstStyle>
          <a:p>
            <a:endParaRPr/>
          </a:p>
        </p:txBody>
      </p:sp>
      <p:sp>
        <p:nvSpPr>
          <p:cNvPr id="1250" name="Google Shape;1250;p46"/>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609585" marR="0" lvl="0" indent="-474121" algn="l">
              <a:lnSpc>
                <a:spcPct val="115000"/>
              </a:lnSpc>
              <a:spcBef>
                <a:spcPts val="0"/>
              </a:spcBef>
              <a:spcAft>
                <a:spcPts val="0"/>
              </a:spcAft>
              <a:buClr>
                <a:schemeClr val="lt1"/>
              </a:buClr>
              <a:buSzPts val="2000"/>
              <a:buChar char="●"/>
              <a:defRPr i="0" u="none" strike="noStrike" cap="none">
                <a:solidFill>
                  <a:schemeClr val="lt1"/>
                </a:solidFill>
              </a:defRPr>
            </a:lvl1pPr>
            <a:lvl2pPr marL="1219170" marR="0" lvl="1" indent="-474121" algn="l">
              <a:lnSpc>
                <a:spcPct val="115000"/>
              </a:lnSpc>
              <a:spcBef>
                <a:spcPts val="1067"/>
              </a:spcBef>
              <a:spcAft>
                <a:spcPts val="0"/>
              </a:spcAft>
              <a:buClr>
                <a:schemeClr val="lt1"/>
              </a:buClr>
              <a:buSzPts val="2000"/>
              <a:buChar char="○"/>
              <a:defRPr i="0" u="none" strike="noStrike" cap="none">
                <a:solidFill>
                  <a:schemeClr val="lt1"/>
                </a:solidFill>
              </a:defRPr>
            </a:lvl2pPr>
            <a:lvl3pPr marL="1828754" marR="0" lvl="2" indent="-474121" algn="l">
              <a:lnSpc>
                <a:spcPct val="115000"/>
              </a:lnSpc>
              <a:spcBef>
                <a:spcPts val="1067"/>
              </a:spcBef>
              <a:spcAft>
                <a:spcPts val="0"/>
              </a:spcAft>
              <a:buClr>
                <a:schemeClr val="lt1"/>
              </a:buClr>
              <a:buSzPts val="2000"/>
              <a:buChar char="■"/>
              <a:defRPr i="0" u="none" strike="noStrike" cap="none">
                <a:solidFill>
                  <a:schemeClr val="lt1"/>
                </a:solidFill>
              </a:defRPr>
            </a:lvl3pPr>
            <a:lvl4pPr marL="2438339" marR="0" lvl="3" indent="-474121" algn="l">
              <a:lnSpc>
                <a:spcPct val="115000"/>
              </a:lnSpc>
              <a:spcBef>
                <a:spcPts val="1067"/>
              </a:spcBef>
              <a:spcAft>
                <a:spcPts val="0"/>
              </a:spcAft>
              <a:buClr>
                <a:schemeClr val="lt1"/>
              </a:buClr>
              <a:buSzPts val="2000"/>
              <a:buChar char="●"/>
              <a:defRPr i="0" u="none" strike="noStrike" cap="none">
                <a:solidFill>
                  <a:schemeClr val="lt1"/>
                </a:solidFill>
              </a:defRPr>
            </a:lvl4pPr>
            <a:lvl5pPr marL="3047924" marR="0" lvl="4" indent="-474121" algn="l">
              <a:lnSpc>
                <a:spcPct val="115000"/>
              </a:lnSpc>
              <a:spcBef>
                <a:spcPts val="1067"/>
              </a:spcBef>
              <a:spcAft>
                <a:spcPts val="0"/>
              </a:spcAft>
              <a:buClr>
                <a:schemeClr val="lt1"/>
              </a:buClr>
              <a:buSzPts val="2000"/>
              <a:buChar char="○"/>
              <a:defRPr i="0" u="none" strike="noStrike" cap="none">
                <a:solidFill>
                  <a:schemeClr val="lt1"/>
                </a:solidFill>
              </a:defRPr>
            </a:lvl5pPr>
            <a:lvl6pPr marL="3657509" marR="0" lvl="5" indent="-474121" algn="l">
              <a:lnSpc>
                <a:spcPct val="115000"/>
              </a:lnSpc>
              <a:spcBef>
                <a:spcPts val="1067"/>
              </a:spcBef>
              <a:spcAft>
                <a:spcPts val="0"/>
              </a:spcAft>
              <a:buClr>
                <a:schemeClr val="lt1"/>
              </a:buClr>
              <a:buSzPts val="2000"/>
              <a:buChar char="■"/>
              <a:defRPr i="0" u="none" strike="noStrike" cap="none">
                <a:solidFill>
                  <a:schemeClr val="lt1"/>
                </a:solidFill>
              </a:defRPr>
            </a:lvl6pPr>
            <a:lvl7pPr marL="4267093" marR="0" lvl="6" indent="-474121" algn="l">
              <a:lnSpc>
                <a:spcPct val="115000"/>
              </a:lnSpc>
              <a:spcBef>
                <a:spcPts val="1067"/>
              </a:spcBef>
              <a:spcAft>
                <a:spcPts val="0"/>
              </a:spcAft>
              <a:buClr>
                <a:schemeClr val="lt1"/>
              </a:buClr>
              <a:buSzPts val="2000"/>
              <a:buChar char="●"/>
              <a:defRPr i="0" u="none" strike="noStrike" cap="none">
                <a:solidFill>
                  <a:schemeClr val="lt1"/>
                </a:solidFill>
              </a:defRPr>
            </a:lvl7pPr>
            <a:lvl8pPr marL="4876678" marR="0" lvl="7" indent="-474121" algn="l">
              <a:lnSpc>
                <a:spcPct val="115000"/>
              </a:lnSpc>
              <a:spcBef>
                <a:spcPts val="1067"/>
              </a:spcBef>
              <a:spcAft>
                <a:spcPts val="0"/>
              </a:spcAft>
              <a:buClr>
                <a:schemeClr val="lt1"/>
              </a:buClr>
              <a:buSzPts val="2000"/>
              <a:buChar char="○"/>
              <a:defRPr i="0" u="none" strike="noStrike" cap="none">
                <a:solidFill>
                  <a:schemeClr val="lt1"/>
                </a:solidFill>
              </a:defRPr>
            </a:lvl8pPr>
            <a:lvl9pPr marL="5486263" marR="0" lvl="8" indent="-474121" algn="l">
              <a:lnSpc>
                <a:spcPct val="115000"/>
              </a:lnSpc>
              <a:spcBef>
                <a:spcPts val="1067"/>
              </a:spcBef>
              <a:spcAft>
                <a:spcPts val="1067"/>
              </a:spcAft>
              <a:buClr>
                <a:schemeClr val="lt1"/>
              </a:buClr>
              <a:buSzPts val="2000"/>
              <a:buChar char="■"/>
              <a:defRPr i="0" u="none" strike="noStrike" cap="none">
                <a:solidFill>
                  <a:schemeClr val="lt1"/>
                </a:solidFill>
              </a:defRPr>
            </a:lvl9pPr>
          </a:lstStyle>
          <a:p>
            <a:endParaRPr/>
          </a:p>
        </p:txBody>
      </p:sp>
    </p:spTree>
    <p:extLst>
      <p:ext uri="{BB962C8B-B14F-4D97-AF65-F5344CB8AC3E}">
        <p14:creationId xmlns:p14="http://schemas.microsoft.com/office/powerpoint/2010/main" val="3544693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right" preserve="1">
  <p:cSld name="23: Title, text, photo, right">
    <p:spTree>
      <p:nvGrpSpPr>
        <p:cNvPr id="1" name="Shape 1251"/>
        <p:cNvGrpSpPr/>
        <p:nvPr/>
      </p:nvGrpSpPr>
      <p:grpSpPr>
        <a:xfrm>
          <a:off x="0" y="0"/>
          <a:ext cx="0" cy="0"/>
          <a:chOff x="0" y="0"/>
          <a:chExt cx="0" cy="0"/>
        </a:xfrm>
      </p:grpSpPr>
      <p:sp>
        <p:nvSpPr>
          <p:cNvPr id="1252" name="Google Shape;1252;p47"/>
          <p:cNvSpPr txBox="1"/>
          <p:nvPr/>
        </p:nvSpPr>
        <p:spPr>
          <a:xfrm>
            <a:off x="0" y="0"/>
            <a:ext cx="5596000" cy="5154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53" name="Google Shape;1253;p47"/>
          <p:cNvSpPr txBox="1">
            <a:spLocks noGrp="1"/>
          </p:cNvSpPr>
          <p:nvPr>
            <p:ph type="title"/>
          </p:nvPr>
        </p:nvSpPr>
        <p:spPr>
          <a:xfrm>
            <a:off x="6751600" y="1326067"/>
            <a:ext cx="4989200" cy="86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4" name="Google Shape;1254;p47"/>
          <p:cNvSpPr txBox="1">
            <a:spLocks noGrp="1"/>
          </p:cNvSpPr>
          <p:nvPr>
            <p:ph type="body" idx="1"/>
          </p:nvPr>
        </p:nvSpPr>
        <p:spPr>
          <a:xfrm>
            <a:off x="6751600" y="2337533"/>
            <a:ext cx="4989200" cy="4100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55" name="Google Shape;1255;p47"/>
          <p:cNvSpPr>
            <a:spLocks noGrp="1"/>
          </p:cNvSpPr>
          <p:nvPr>
            <p:ph type="pic" idx="2"/>
          </p:nvPr>
        </p:nvSpPr>
        <p:spPr>
          <a:xfrm>
            <a:off x="578233" y="430600"/>
            <a:ext cx="5455200" cy="5036400"/>
          </a:xfrm>
          <a:prstGeom prst="rect">
            <a:avLst/>
          </a:prstGeom>
          <a:solidFill>
            <a:schemeClr val="lt2"/>
          </a:solidFill>
          <a:ln>
            <a:noFill/>
          </a:ln>
        </p:spPr>
      </p:sp>
    </p:spTree>
    <p:extLst>
      <p:ext uri="{BB962C8B-B14F-4D97-AF65-F5344CB8AC3E}">
        <p14:creationId xmlns:p14="http://schemas.microsoft.com/office/powerpoint/2010/main" val="33992573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8" name="Google Shape;1258;p48"/>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9" name="Google Shape;1259;p48"/>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0" name="Google Shape;1260;p48"/>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1" name="Google Shape;1261;p48"/>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57316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262"/>
        <p:cNvGrpSpPr/>
        <p:nvPr/>
      </p:nvGrpSpPr>
      <p:grpSpPr>
        <a:xfrm>
          <a:off x="0" y="0"/>
          <a:ext cx="0" cy="0"/>
          <a:chOff x="0" y="0"/>
          <a:chExt cx="0" cy="0"/>
        </a:xfrm>
      </p:grpSpPr>
      <p:sp>
        <p:nvSpPr>
          <p:cNvPr id="1263" name="Google Shape;1263;p49"/>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4" name="Google Shape;1264;p49"/>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5" name="Google Shape;1265;p49"/>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6" name="Google Shape;1266;p49"/>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565164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left, pattern" preserve="1">
  <p:cSld name="23: Title, text, photo, left, pattern">
    <p:spTree>
      <p:nvGrpSpPr>
        <p:cNvPr id="1" name="Shape 1267"/>
        <p:cNvGrpSpPr/>
        <p:nvPr/>
      </p:nvGrpSpPr>
      <p:grpSpPr>
        <a:xfrm>
          <a:off x="0" y="0"/>
          <a:ext cx="0" cy="0"/>
          <a:chOff x="0" y="0"/>
          <a:chExt cx="0" cy="0"/>
        </a:xfrm>
      </p:grpSpPr>
      <p:pic>
        <p:nvPicPr>
          <p:cNvPr id="1268" name="Google Shape;1268;p50"/>
          <p:cNvPicPr preferRelativeResize="0"/>
          <p:nvPr/>
        </p:nvPicPr>
        <p:blipFill rotWithShape="1">
          <a:blip r:embed="rId2">
            <a:alphaModFix/>
          </a:blip>
          <a:srcRect l="56549" t="4414" r="-831"/>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1269" name="Google Shape;1269;p50"/>
          <p:cNvSpPr txBox="1">
            <a:spLocks noGrp="1"/>
          </p:cNvSpPr>
          <p:nvPr>
            <p:ph type="body" idx="1"/>
          </p:nvPr>
        </p:nvSpPr>
        <p:spPr>
          <a:xfrm>
            <a:off x="1138133" y="2263700"/>
            <a:ext cx="4896800" cy="3906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70" name="Google Shape;1270;p50"/>
          <p:cNvSpPr txBox="1">
            <a:spLocks noGrp="1"/>
          </p:cNvSpPr>
          <p:nvPr>
            <p:ph type="title"/>
          </p:nvPr>
        </p:nvSpPr>
        <p:spPr>
          <a:xfrm>
            <a:off x="1138133" y="1190033"/>
            <a:ext cx="4896800" cy="88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71" name="Google Shape;1271;p50"/>
          <p:cNvSpPr>
            <a:spLocks noGrp="1"/>
          </p:cNvSpPr>
          <p:nvPr>
            <p:ph type="pic" idx="2"/>
          </p:nvPr>
        </p:nvSpPr>
        <p:spPr>
          <a:xfrm>
            <a:off x="7150100" y="748505"/>
            <a:ext cx="5042000" cy="5130800"/>
          </a:xfrm>
          <a:prstGeom prst="rect">
            <a:avLst/>
          </a:prstGeom>
          <a:solidFill>
            <a:schemeClr val="lt2"/>
          </a:solidFill>
          <a:ln>
            <a:noFill/>
          </a:ln>
        </p:spPr>
      </p:sp>
    </p:spTree>
    <p:extLst>
      <p:ext uri="{BB962C8B-B14F-4D97-AF65-F5344CB8AC3E}">
        <p14:creationId xmlns:p14="http://schemas.microsoft.com/office/powerpoint/2010/main" val="49354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reserve="1">
  <p:cSld name="23: *Presentation title slide with preheader">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560833" y="1534592"/>
            <a:ext cx="11215600"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4" name="Google Shape;24;p6"/>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pic>
        <p:nvPicPr>
          <p:cNvPr id="25" name="Google Shape;25;p6"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674553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s, 4 column" preserve="1">
  <p:cSld name="23: Title, text, photos, 4 column">
    <p:spTree>
      <p:nvGrpSpPr>
        <p:cNvPr id="1" name="Shape 1272"/>
        <p:cNvGrpSpPr/>
        <p:nvPr/>
      </p:nvGrpSpPr>
      <p:grpSpPr>
        <a:xfrm>
          <a:off x="0" y="0"/>
          <a:ext cx="0" cy="0"/>
          <a:chOff x="0" y="0"/>
          <a:chExt cx="0" cy="0"/>
        </a:xfrm>
      </p:grpSpPr>
      <p:sp>
        <p:nvSpPr>
          <p:cNvPr id="1273" name="Google Shape;1273;p51"/>
          <p:cNvSpPr txBox="1">
            <a:spLocks noGrp="1"/>
          </p:cNvSpPr>
          <p:nvPr>
            <p:ph type="body" idx="1"/>
          </p:nvPr>
        </p:nvSpPr>
        <p:spPr>
          <a:xfrm>
            <a:off x="1117169" y="1332617"/>
            <a:ext cx="5938800" cy="725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74" name="Google Shape;1274;p51"/>
          <p:cNvSpPr>
            <a:spLocks noGrp="1"/>
          </p:cNvSpPr>
          <p:nvPr>
            <p:ph type="pic" idx="2"/>
          </p:nvPr>
        </p:nvSpPr>
        <p:spPr>
          <a:xfrm>
            <a:off x="1129112" y="2394451"/>
            <a:ext cx="1691200" cy="1691200"/>
          </a:xfrm>
          <a:prstGeom prst="ellipse">
            <a:avLst/>
          </a:prstGeom>
          <a:solidFill>
            <a:schemeClr val="lt2"/>
          </a:solidFill>
          <a:ln>
            <a:noFill/>
          </a:ln>
        </p:spPr>
      </p:sp>
      <p:sp>
        <p:nvSpPr>
          <p:cNvPr id="1275" name="Google Shape;1275;p51"/>
          <p:cNvSpPr>
            <a:spLocks noGrp="1"/>
          </p:cNvSpPr>
          <p:nvPr>
            <p:ph type="pic" idx="3"/>
          </p:nvPr>
        </p:nvSpPr>
        <p:spPr>
          <a:xfrm>
            <a:off x="3988229" y="2394451"/>
            <a:ext cx="1691200" cy="1691200"/>
          </a:xfrm>
          <a:prstGeom prst="ellipse">
            <a:avLst/>
          </a:prstGeom>
          <a:solidFill>
            <a:schemeClr val="lt2"/>
          </a:solidFill>
          <a:ln>
            <a:noFill/>
          </a:ln>
        </p:spPr>
      </p:sp>
      <p:sp>
        <p:nvSpPr>
          <p:cNvPr id="1276" name="Google Shape;1276;p51"/>
          <p:cNvSpPr>
            <a:spLocks noGrp="1"/>
          </p:cNvSpPr>
          <p:nvPr>
            <p:ph type="pic" idx="4"/>
          </p:nvPr>
        </p:nvSpPr>
        <p:spPr>
          <a:xfrm>
            <a:off x="6847348" y="2394451"/>
            <a:ext cx="1691200" cy="1691200"/>
          </a:xfrm>
          <a:prstGeom prst="ellipse">
            <a:avLst/>
          </a:prstGeom>
          <a:solidFill>
            <a:schemeClr val="lt2"/>
          </a:solidFill>
          <a:ln>
            <a:noFill/>
          </a:ln>
        </p:spPr>
      </p:sp>
      <p:sp>
        <p:nvSpPr>
          <p:cNvPr id="1277" name="Google Shape;1277;p51"/>
          <p:cNvSpPr>
            <a:spLocks noGrp="1"/>
          </p:cNvSpPr>
          <p:nvPr>
            <p:ph type="pic" idx="5"/>
          </p:nvPr>
        </p:nvSpPr>
        <p:spPr>
          <a:xfrm>
            <a:off x="9706467" y="2394451"/>
            <a:ext cx="1691200" cy="1691200"/>
          </a:xfrm>
          <a:prstGeom prst="ellipse">
            <a:avLst/>
          </a:prstGeom>
          <a:solidFill>
            <a:schemeClr val="lt2"/>
          </a:solidFill>
          <a:ln>
            <a:noFill/>
          </a:ln>
        </p:spPr>
      </p:sp>
      <p:sp>
        <p:nvSpPr>
          <p:cNvPr id="1278" name="Google Shape;1278;p51"/>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79" name="Google Shape;1279;p51"/>
          <p:cNvSpPr txBox="1">
            <a:spLocks noGrp="1"/>
          </p:cNvSpPr>
          <p:nvPr>
            <p:ph type="body" idx="6"/>
          </p:nvPr>
        </p:nvSpPr>
        <p:spPr>
          <a:xfrm>
            <a:off x="1129123"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0" name="Google Shape;1280;p51"/>
          <p:cNvSpPr txBox="1">
            <a:spLocks noGrp="1"/>
          </p:cNvSpPr>
          <p:nvPr>
            <p:ph type="title"/>
          </p:nvPr>
        </p:nvSpPr>
        <p:spPr>
          <a:xfrm>
            <a:off x="1121667" y="820533"/>
            <a:ext cx="1061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1" name="Google Shape;1281;p51"/>
          <p:cNvSpPr txBox="1">
            <a:spLocks noGrp="1"/>
          </p:cNvSpPr>
          <p:nvPr>
            <p:ph type="body" idx="7"/>
          </p:nvPr>
        </p:nvSpPr>
        <p:spPr>
          <a:xfrm>
            <a:off x="3988229"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2" name="Google Shape;1282;p51"/>
          <p:cNvSpPr txBox="1">
            <a:spLocks noGrp="1"/>
          </p:cNvSpPr>
          <p:nvPr>
            <p:ph type="body" idx="8"/>
          </p:nvPr>
        </p:nvSpPr>
        <p:spPr>
          <a:xfrm>
            <a:off x="6847348"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3" name="Google Shape;1283;p51"/>
          <p:cNvSpPr txBox="1">
            <a:spLocks noGrp="1"/>
          </p:cNvSpPr>
          <p:nvPr>
            <p:ph type="body" idx="9"/>
          </p:nvPr>
        </p:nvSpPr>
        <p:spPr>
          <a:xfrm>
            <a:off x="9706435"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39830867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1_23: Title, text, photo, right — gold">
    <p:spTree>
      <p:nvGrpSpPr>
        <p:cNvPr id="1" name="Shape 1284"/>
        <p:cNvGrpSpPr/>
        <p:nvPr/>
      </p:nvGrpSpPr>
      <p:grpSpPr>
        <a:xfrm>
          <a:off x="0" y="0"/>
          <a:ext cx="0" cy="0"/>
          <a:chOff x="0" y="0"/>
          <a:chExt cx="0" cy="0"/>
        </a:xfrm>
      </p:grpSpPr>
      <p:sp>
        <p:nvSpPr>
          <p:cNvPr id="1285" name="Google Shape;1285;p52"/>
          <p:cNvSpPr txBox="1">
            <a:spLocks noGrp="1"/>
          </p:cNvSpPr>
          <p:nvPr>
            <p:ph type="title"/>
          </p:nvPr>
        </p:nvSpPr>
        <p:spPr>
          <a:xfrm>
            <a:off x="6717800" y="1182633"/>
            <a:ext cx="50352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6" name="Google Shape;1286;p52"/>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7" name="Google Shape;1287;p52"/>
          <p:cNvSpPr txBox="1">
            <a:spLocks noGrp="1"/>
          </p:cNvSpPr>
          <p:nvPr>
            <p:ph type="body" idx="1"/>
          </p:nvPr>
        </p:nvSpPr>
        <p:spPr>
          <a:xfrm>
            <a:off x="6705667" y="2239100"/>
            <a:ext cx="5035200" cy="41984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288" name="Google Shape;1288;p52"/>
          <p:cNvSpPr>
            <a:spLocks noGrp="1"/>
          </p:cNvSpPr>
          <p:nvPr>
            <p:ph type="pic" idx="2"/>
          </p:nvPr>
        </p:nvSpPr>
        <p:spPr>
          <a:xfrm>
            <a:off x="560833" y="965367"/>
            <a:ext cx="4889200" cy="5228800"/>
          </a:xfrm>
          <a:prstGeom prst="rect">
            <a:avLst/>
          </a:prstGeom>
          <a:solidFill>
            <a:schemeClr val="lt2"/>
          </a:solidFill>
          <a:ln>
            <a:noFill/>
          </a:ln>
        </p:spPr>
      </p:sp>
    </p:spTree>
    <p:extLst>
      <p:ext uri="{BB962C8B-B14F-4D97-AF65-F5344CB8AC3E}">
        <p14:creationId xmlns:p14="http://schemas.microsoft.com/office/powerpoint/2010/main" val="885160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grid, left" preserve="1">
  <p:cSld name="23: Title, text, photo grid, left">
    <p:spTree>
      <p:nvGrpSpPr>
        <p:cNvPr id="1" name="Shape 1289"/>
        <p:cNvGrpSpPr/>
        <p:nvPr/>
      </p:nvGrpSpPr>
      <p:grpSpPr>
        <a:xfrm>
          <a:off x="0" y="0"/>
          <a:ext cx="0" cy="0"/>
          <a:chOff x="0" y="0"/>
          <a:chExt cx="0" cy="0"/>
        </a:xfrm>
      </p:grpSpPr>
      <p:sp>
        <p:nvSpPr>
          <p:cNvPr id="1290" name="Google Shape;1290;p53"/>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1" name="Google Shape;1291;p53"/>
          <p:cNvSpPr txBox="1">
            <a:spLocks noGrp="1"/>
          </p:cNvSpPr>
          <p:nvPr>
            <p:ph type="title"/>
          </p:nvPr>
        </p:nvSpPr>
        <p:spPr>
          <a:xfrm>
            <a:off x="568967" y="1175113"/>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2" name="Google Shape;1292;p53"/>
          <p:cNvSpPr txBox="1">
            <a:spLocks noGrp="1"/>
          </p:cNvSpPr>
          <p:nvPr>
            <p:ph type="body" idx="1"/>
          </p:nvPr>
        </p:nvSpPr>
        <p:spPr>
          <a:xfrm>
            <a:off x="556867" y="2190268"/>
            <a:ext cx="4892800" cy="399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93" name="Google Shape;1293;p53"/>
          <p:cNvSpPr>
            <a:spLocks noGrp="1"/>
          </p:cNvSpPr>
          <p:nvPr>
            <p:ph type="pic" idx="2"/>
          </p:nvPr>
        </p:nvSpPr>
        <p:spPr>
          <a:xfrm>
            <a:off x="9936467" y="707200"/>
            <a:ext cx="1804000" cy="5478000"/>
          </a:xfrm>
          <a:prstGeom prst="rect">
            <a:avLst/>
          </a:prstGeom>
          <a:solidFill>
            <a:schemeClr val="lt2"/>
          </a:solidFill>
          <a:ln>
            <a:noFill/>
          </a:ln>
        </p:spPr>
      </p:sp>
      <p:sp>
        <p:nvSpPr>
          <p:cNvPr id="1294" name="Google Shape;1294;p53"/>
          <p:cNvSpPr>
            <a:spLocks noGrp="1"/>
          </p:cNvSpPr>
          <p:nvPr>
            <p:ph type="pic" idx="3"/>
          </p:nvPr>
        </p:nvSpPr>
        <p:spPr>
          <a:xfrm>
            <a:off x="6156967" y="707200"/>
            <a:ext cx="3710000" cy="2663600"/>
          </a:xfrm>
          <a:prstGeom prst="rect">
            <a:avLst/>
          </a:prstGeom>
          <a:solidFill>
            <a:schemeClr val="lt2"/>
          </a:solidFill>
          <a:ln>
            <a:noFill/>
          </a:ln>
        </p:spPr>
      </p:sp>
      <p:sp>
        <p:nvSpPr>
          <p:cNvPr id="1295" name="Google Shape;1295;p53"/>
          <p:cNvSpPr>
            <a:spLocks noGrp="1"/>
          </p:cNvSpPr>
          <p:nvPr>
            <p:ph type="pic" idx="4"/>
          </p:nvPr>
        </p:nvSpPr>
        <p:spPr>
          <a:xfrm>
            <a:off x="6156967" y="3466400"/>
            <a:ext cx="3710000" cy="2718800"/>
          </a:xfrm>
          <a:prstGeom prst="rect">
            <a:avLst/>
          </a:prstGeom>
          <a:solidFill>
            <a:schemeClr val="lt2"/>
          </a:solidFill>
          <a:ln>
            <a:noFill/>
          </a:ln>
        </p:spPr>
      </p:sp>
    </p:spTree>
    <p:extLst>
      <p:ext uri="{BB962C8B-B14F-4D97-AF65-F5344CB8AC3E}">
        <p14:creationId xmlns:p14="http://schemas.microsoft.com/office/powerpoint/2010/main" val="129554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96"/>
        <p:cNvGrpSpPr/>
        <p:nvPr/>
      </p:nvGrpSpPr>
      <p:grpSpPr>
        <a:xfrm>
          <a:off x="0" y="0"/>
          <a:ext cx="0" cy="0"/>
          <a:chOff x="0" y="0"/>
          <a:chExt cx="0" cy="0"/>
        </a:xfrm>
      </p:grpSpPr>
      <p:sp>
        <p:nvSpPr>
          <p:cNvPr id="1297" name="Google Shape;1297;p54"/>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8" name="Google Shape;1298;p54"/>
          <p:cNvSpPr txBox="1">
            <a:spLocks noGrp="1"/>
          </p:cNvSpPr>
          <p:nvPr>
            <p:ph type="title"/>
          </p:nvPr>
        </p:nvSpPr>
        <p:spPr>
          <a:xfrm>
            <a:off x="568967" y="1215200"/>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9" name="Google Shape;1299;p54"/>
          <p:cNvSpPr txBox="1">
            <a:spLocks noGrp="1"/>
          </p:cNvSpPr>
          <p:nvPr>
            <p:ph type="body" idx="1"/>
          </p:nvPr>
        </p:nvSpPr>
        <p:spPr>
          <a:xfrm>
            <a:off x="556867" y="2230367"/>
            <a:ext cx="4892800" cy="395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0" name="Google Shape;1300;p54"/>
          <p:cNvSpPr>
            <a:spLocks noGrp="1"/>
          </p:cNvSpPr>
          <p:nvPr>
            <p:ph type="pic" idx="2"/>
          </p:nvPr>
        </p:nvSpPr>
        <p:spPr>
          <a:xfrm>
            <a:off x="6717800" y="707200"/>
            <a:ext cx="5022800" cy="5478000"/>
          </a:xfrm>
          <a:prstGeom prst="rect">
            <a:avLst/>
          </a:prstGeom>
          <a:solidFill>
            <a:schemeClr val="lt2"/>
          </a:solidFill>
          <a:ln>
            <a:noFill/>
          </a:ln>
        </p:spPr>
      </p:sp>
    </p:spTree>
    <p:extLst>
      <p:ext uri="{BB962C8B-B14F-4D97-AF65-F5344CB8AC3E}">
        <p14:creationId xmlns:p14="http://schemas.microsoft.com/office/powerpoint/2010/main" val="371740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s, left" preserve="1">
  <p:cSld name="23: Title, text, photos, left">
    <p:spTree>
      <p:nvGrpSpPr>
        <p:cNvPr id="1" name="Shape 1301"/>
        <p:cNvGrpSpPr/>
        <p:nvPr/>
      </p:nvGrpSpPr>
      <p:grpSpPr>
        <a:xfrm>
          <a:off x="0" y="0"/>
          <a:ext cx="0" cy="0"/>
          <a:chOff x="0" y="0"/>
          <a:chExt cx="0" cy="0"/>
        </a:xfrm>
      </p:grpSpPr>
      <p:pic>
        <p:nvPicPr>
          <p:cNvPr id="1302" name="Google Shape;1302;p55"/>
          <p:cNvPicPr preferRelativeResize="0"/>
          <p:nvPr/>
        </p:nvPicPr>
        <p:blipFill rotWithShape="1">
          <a:blip r:embed="rId2">
            <a:alphaModFix/>
          </a:blip>
          <a:srcRect/>
          <a:stretch/>
        </p:blipFill>
        <p:spPr>
          <a:xfrm>
            <a:off x="1" y="-2966"/>
            <a:ext cx="12192004" cy="6863932"/>
          </a:xfrm>
          <a:prstGeom prst="rect">
            <a:avLst/>
          </a:prstGeom>
          <a:noFill/>
          <a:ln>
            <a:noFill/>
          </a:ln>
        </p:spPr>
      </p:pic>
      <p:sp>
        <p:nvSpPr>
          <p:cNvPr id="1303" name="Google Shape;1303;p55"/>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4" name="Google Shape;1304;p55"/>
          <p:cNvSpPr txBox="1">
            <a:spLocks noGrp="1"/>
          </p:cNvSpPr>
          <p:nvPr>
            <p:ph type="title"/>
          </p:nvPr>
        </p:nvSpPr>
        <p:spPr>
          <a:xfrm>
            <a:off x="568967" y="1525533"/>
            <a:ext cx="3344800" cy="72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05" name="Google Shape;1305;p55"/>
          <p:cNvSpPr txBox="1">
            <a:spLocks noGrp="1"/>
          </p:cNvSpPr>
          <p:nvPr>
            <p:ph type="body" idx="1"/>
          </p:nvPr>
        </p:nvSpPr>
        <p:spPr>
          <a:xfrm>
            <a:off x="556867" y="2497467"/>
            <a:ext cx="3356800" cy="258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6" name="Google Shape;1306;p55"/>
          <p:cNvSpPr>
            <a:spLocks noGrp="1"/>
          </p:cNvSpPr>
          <p:nvPr>
            <p:ph type="pic" idx="2"/>
          </p:nvPr>
        </p:nvSpPr>
        <p:spPr>
          <a:xfrm>
            <a:off x="10233640" y="1525533"/>
            <a:ext cx="1962800" cy="3358400"/>
          </a:xfrm>
          <a:prstGeom prst="rect">
            <a:avLst/>
          </a:prstGeom>
          <a:solidFill>
            <a:schemeClr val="lt2"/>
          </a:solidFill>
          <a:ln>
            <a:noFill/>
          </a:ln>
        </p:spPr>
      </p:sp>
      <p:sp>
        <p:nvSpPr>
          <p:cNvPr id="1307" name="Google Shape;1307;p55"/>
          <p:cNvSpPr>
            <a:spLocks noGrp="1"/>
          </p:cNvSpPr>
          <p:nvPr>
            <p:ph type="pic" idx="3"/>
          </p:nvPr>
        </p:nvSpPr>
        <p:spPr>
          <a:xfrm>
            <a:off x="8269245" y="1525533"/>
            <a:ext cx="1962800" cy="3358400"/>
          </a:xfrm>
          <a:prstGeom prst="rect">
            <a:avLst/>
          </a:prstGeom>
          <a:solidFill>
            <a:schemeClr val="lt2"/>
          </a:solidFill>
          <a:ln>
            <a:noFill/>
          </a:ln>
        </p:spPr>
      </p:sp>
      <p:sp>
        <p:nvSpPr>
          <p:cNvPr id="1308" name="Google Shape;1308;p55"/>
          <p:cNvSpPr>
            <a:spLocks noGrp="1"/>
          </p:cNvSpPr>
          <p:nvPr>
            <p:ph type="pic" idx="4"/>
          </p:nvPr>
        </p:nvSpPr>
        <p:spPr>
          <a:xfrm>
            <a:off x="6304805" y="1525533"/>
            <a:ext cx="1962800" cy="3358400"/>
          </a:xfrm>
          <a:prstGeom prst="rect">
            <a:avLst/>
          </a:prstGeom>
          <a:solidFill>
            <a:schemeClr val="lt2"/>
          </a:solidFill>
          <a:ln>
            <a:noFill/>
          </a:ln>
        </p:spPr>
      </p:sp>
      <p:sp>
        <p:nvSpPr>
          <p:cNvPr id="1309" name="Google Shape;1309;p55"/>
          <p:cNvSpPr>
            <a:spLocks noGrp="1"/>
          </p:cNvSpPr>
          <p:nvPr>
            <p:ph type="pic" idx="5"/>
          </p:nvPr>
        </p:nvSpPr>
        <p:spPr>
          <a:xfrm>
            <a:off x="4340367" y="1525533"/>
            <a:ext cx="1962800" cy="3358400"/>
          </a:xfrm>
          <a:prstGeom prst="rect">
            <a:avLst/>
          </a:prstGeom>
          <a:solidFill>
            <a:schemeClr val="lt2"/>
          </a:solidFill>
          <a:ln>
            <a:noFill/>
          </a:ln>
        </p:spPr>
      </p:sp>
    </p:spTree>
    <p:extLst>
      <p:ext uri="{BB962C8B-B14F-4D97-AF65-F5344CB8AC3E}">
        <p14:creationId xmlns:p14="http://schemas.microsoft.com/office/powerpoint/2010/main" val="3246045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310"/>
        <p:cNvGrpSpPr/>
        <p:nvPr/>
      </p:nvGrpSpPr>
      <p:grpSpPr>
        <a:xfrm>
          <a:off x="0" y="0"/>
          <a:ext cx="0" cy="0"/>
          <a:chOff x="0" y="0"/>
          <a:chExt cx="0" cy="0"/>
        </a:xfrm>
      </p:grpSpPr>
      <p:sp>
        <p:nvSpPr>
          <p:cNvPr id="1311" name="Google Shape;1311;p56"/>
          <p:cNvSpPr txBox="1">
            <a:spLocks noGrp="1"/>
          </p:cNvSpPr>
          <p:nvPr>
            <p:ph type="title"/>
          </p:nvPr>
        </p:nvSpPr>
        <p:spPr>
          <a:xfrm>
            <a:off x="6717800" y="426733"/>
            <a:ext cx="50232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2" name="Google Shape;1312;p56"/>
          <p:cNvSpPr>
            <a:spLocks noGrp="1"/>
          </p:cNvSpPr>
          <p:nvPr>
            <p:ph type="pic" idx="2"/>
          </p:nvPr>
        </p:nvSpPr>
        <p:spPr>
          <a:xfrm>
            <a:off x="0" y="0"/>
            <a:ext cx="6096000" cy="6858000"/>
          </a:xfrm>
          <a:prstGeom prst="rect">
            <a:avLst/>
          </a:prstGeom>
          <a:solidFill>
            <a:schemeClr val="lt2"/>
          </a:solidFill>
          <a:ln>
            <a:noFill/>
          </a:ln>
        </p:spPr>
      </p:sp>
      <p:sp>
        <p:nvSpPr>
          <p:cNvPr id="1313" name="Google Shape;1313;p56"/>
          <p:cNvSpPr txBox="1">
            <a:spLocks noGrp="1"/>
          </p:cNvSpPr>
          <p:nvPr>
            <p:ph type="body" idx="1"/>
          </p:nvPr>
        </p:nvSpPr>
        <p:spPr>
          <a:xfrm>
            <a:off x="6717700" y="1894600"/>
            <a:ext cx="50232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812580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 gold" preserve="1">
  <p:cSld name="23: Title, text, photo, left — gold">
    <p:spTree>
      <p:nvGrpSpPr>
        <p:cNvPr id="1" name="Shape 1314"/>
        <p:cNvGrpSpPr/>
        <p:nvPr/>
      </p:nvGrpSpPr>
      <p:grpSpPr>
        <a:xfrm>
          <a:off x="0" y="0"/>
          <a:ext cx="0" cy="0"/>
          <a:chOff x="0" y="0"/>
          <a:chExt cx="0" cy="0"/>
        </a:xfrm>
      </p:grpSpPr>
      <p:sp>
        <p:nvSpPr>
          <p:cNvPr id="1315" name="Google Shape;1315;p57"/>
          <p:cNvSpPr txBox="1">
            <a:spLocks noGrp="1"/>
          </p:cNvSpPr>
          <p:nvPr>
            <p:ph type="title"/>
          </p:nvPr>
        </p:nvSpPr>
        <p:spPr>
          <a:xfrm>
            <a:off x="560833" y="426733"/>
            <a:ext cx="5035200" cy="125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6" name="Google Shape;1316;p57"/>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7" name="Google Shape;1317;p57"/>
          <p:cNvSpPr txBox="1">
            <a:spLocks noGrp="1"/>
          </p:cNvSpPr>
          <p:nvPr>
            <p:ph type="body" idx="1"/>
          </p:nvPr>
        </p:nvSpPr>
        <p:spPr>
          <a:xfrm>
            <a:off x="561200" y="1808500"/>
            <a:ext cx="50352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18" name="Google Shape;1318;p57"/>
          <p:cNvSpPr>
            <a:spLocks noGrp="1"/>
          </p:cNvSpPr>
          <p:nvPr>
            <p:ph type="pic" idx="2"/>
          </p:nvPr>
        </p:nvSpPr>
        <p:spPr>
          <a:xfrm>
            <a:off x="6717800" y="646565"/>
            <a:ext cx="5022800" cy="5546800"/>
          </a:xfrm>
          <a:prstGeom prst="rect">
            <a:avLst/>
          </a:prstGeom>
          <a:solidFill>
            <a:schemeClr val="lt2"/>
          </a:solidFill>
          <a:ln>
            <a:noFill/>
          </a:ln>
        </p:spPr>
      </p:sp>
    </p:spTree>
    <p:extLst>
      <p:ext uri="{BB962C8B-B14F-4D97-AF65-F5344CB8AC3E}">
        <p14:creationId xmlns:p14="http://schemas.microsoft.com/office/powerpoint/2010/main" val="3621679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and text, 1 column — gold" preserve="1">
  <p:cSld name="23: Title and text, 1 column — gold">
    <p:spTree>
      <p:nvGrpSpPr>
        <p:cNvPr id="1" name="Shape 1319"/>
        <p:cNvGrpSpPr/>
        <p:nvPr/>
      </p:nvGrpSpPr>
      <p:grpSpPr>
        <a:xfrm>
          <a:off x="0" y="0"/>
          <a:ext cx="0" cy="0"/>
          <a:chOff x="0" y="0"/>
          <a:chExt cx="0" cy="0"/>
        </a:xfrm>
      </p:grpSpPr>
      <p:sp>
        <p:nvSpPr>
          <p:cNvPr id="1320" name="Google Shape;1320;p5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21" name="Google Shape;1321;p58"/>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2" name="Google Shape;1322;p5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715533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reserve="1">
  <p:cSld name="23: Title and text, 3 column, pattern — black and white">
    <p:spTree>
      <p:nvGrpSpPr>
        <p:cNvPr id="1" name="Shape 1323"/>
        <p:cNvGrpSpPr/>
        <p:nvPr/>
      </p:nvGrpSpPr>
      <p:grpSpPr>
        <a:xfrm>
          <a:off x="0" y="0"/>
          <a:ext cx="0" cy="0"/>
          <a:chOff x="0" y="0"/>
          <a:chExt cx="0" cy="0"/>
        </a:xfrm>
      </p:grpSpPr>
      <p:grpSp>
        <p:nvGrpSpPr>
          <p:cNvPr id="1324" name="Google Shape;1324;p59"/>
          <p:cNvGrpSpPr/>
          <p:nvPr/>
        </p:nvGrpSpPr>
        <p:grpSpPr>
          <a:xfrm>
            <a:off x="-5273656" y="2802265"/>
            <a:ext cx="9325928" cy="5887393"/>
            <a:chOff x="238125" y="602600"/>
            <a:chExt cx="7143750" cy="4509800"/>
          </a:xfrm>
        </p:grpSpPr>
        <p:sp>
          <p:nvSpPr>
            <p:cNvPr id="1325" name="Google Shape;1325;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6" name="Google Shape;1326;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7" name="Google Shape;1327;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8" name="Google Shape;1328;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9" name="Google Shape;1329;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0" name="Google Shape;1330;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1" name="Google Shape;1331;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2" name="Google Shape;1332;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3" name="Google Shape;1333;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4" name="Google Shape;1334;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5" name="Google Shape;1335;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6" name="Google Shape;1336;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7" name="Google Shape;1337;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8" name="Google Shape;1338;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9" name="Google Shape;1339;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0" name="Google Shape;1340;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1" name="Google Shape;1341;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2" name="Google Shape;1342;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3" name="Google Shape;1343;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4" name="Google Shape;1344;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5" name="Google Shape;1345;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6" name="Google Shape;1346;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7" name="Google Shape;1347;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8" name="Google Shape;1348;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9" name="Google Shape;1349;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0" name="Google Shape;1350;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1" name="Google Shape;1351;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2" name="Google Shape;1352;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3" name="Google Shape;1353;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4" name="Google Shape;1354;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5" name="Google Shape;1355;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6" name="Google Shape;1356;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7" name="Google Shape;1357;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8" name="Google Shape;1358;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9" name="Google Shape;1359;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0" name="Google Shape;1360;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1" name="Google Shape;1361;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2" name="Google Shape;1362;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3" name="Google Shape;1363;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4" name="Google Shape;1364;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5" name="Google Shape;1365;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6" name="Google Shape;1366;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7" name="Google Shape;1367;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8" name="Google Shape;1368;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9" name="Google Shape;1369;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0" name="Google Shape;1370;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1" name="Google Shape;1371;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2" name="Google Shape;1372;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3" name="Google Shape;1373;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4" name="Google Shape;1374;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5" name="Google Shape;1375;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6" name="Google Shape;1376;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7" name="Google Shape;1377;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8" name="Google Shape;1378;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9" name="Google Shape;1379;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0" name="Google Shape;1380;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1" name="Google Shape;1381;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2" name="Google Shape;1382;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3" name="Google Shape;1383;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4" name="Google Shape;1384;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5" name="Google Shape;1385;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6" name="Google Shape;1386;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7" name="Google Shape;1387;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8" name="Google Shape;1388;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9" name="Google Shape;1389;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0" name="Google Shape;1390;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1" name="Google Shape;1391;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2" name="Google Shape;1392;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3" name="Google Shape;1393;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4" name="Google Shape;1394;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5" name="Google Shape;1395;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6" name="Google Shape;1396;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7" name="Google Shape;1397;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8" name="Google Shape;1398;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9" name="Google Shape;1399;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0" name="Google Shape;1400;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1" name="Google Shape;1401;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2" name="Google Shape;1402;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3" name="Google Shape;1403;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4" name="Google Shape;1404;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5" name="Google Shape;1405;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6" name="Google Shape;1406;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7" name="Google Shape;1407;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8" name="Google Shape;1408;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9" name="Google Shape;1409;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0" name="Google Shape;1410;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1" name="Google Shape;1411;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2" name="Google Shape;1412;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3" name="Google Shape;1413;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4" name="Google Shape;1414;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5" name="Google Shape;1415;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6" name="Google Shape;1416;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7" name="Google Shape;1417;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8" name="Google Shape;1418;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9" name="Google Shape;1419;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0" name="Google Shape;1420;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1" name="Google Shape;1421;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2" name="Google Shape;1422;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3" name="Google Shape;1423;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4" name="Google Shape;1424;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5" name="Google Shape;1425;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6" name="Google Shape;1426;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7" name="Google Shape;1427;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8" name="Google Shape;1428;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9" name="Google Shape;1429;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0" name="Google Shape;1430;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1" name="Google Shape;1431;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2" name="Google Shape;1432;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3" name="Google Shape;1433;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4" name="Google Shape;1434;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5" name="Google Shape;1435;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6" name="Google Shape;1436;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7" name="Google Shape;1437;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8" name="Google Shape;1438;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9" name="Google Shape;1439;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0" name="Google Shape;1440;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1" name="Google Shape;1441;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2" name="Google Shape;1442;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3" name="Google Shape;1443;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4" name="Google Shape;1444;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5" name="Google Shape;1445;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6" name="Google Shape;1446;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7" name="Google Shape;1447;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8" name="Google Shape;1448;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9" name="Google Shape;1449;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0" name="Google Shape;1450;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1" name="Google Shape;1451;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2" name="Google Shape;1452;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3" name="Google Shape;1453;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4" name="Google Shape;1454;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5" name="Google Shape;1455;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6" name="Google Shape;1456;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7" name="Google Shape;1457;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8" name="Google Shape;1458;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9" name="Google Shape;1459;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0" name="Google Shape;1460;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1" name="Google Shape;1461;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2" name="Google Shape;1462;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3" name="Google Shape;1463;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4" name="Google Shape;1464;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5" name="Google Shape;1465;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6" name="Google Shape;1466;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7" name="Google Shape;1467;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8" name="Google Shape;1468;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9" name="Google Shape;1469;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0" name="Google Shape;1470;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1" name="Google Shape;1471;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2" name="Google Shape;1472;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3" name="Google Shape;1473;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4" name="Google Shape;1474;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5" name="Google Shape;1475;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6" name="Google Shape;1476;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7" name="Google Shape;1477;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8" name="Google Shape;1478;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9" name="Google Shape;1479;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0" name="Google Shape;1480;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1" name="Google Shape;1481;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2" name="Google Shape;1482;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3" name="Google Shape;1483;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4" name="Google Shape;1484;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5" name="Google Shape;1485;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6" name="Google Shape;1486;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7" name="Google Shape;1487;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8" name="Google Shape;1488;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9" name="Google Shape;1489;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0" name="Google Shape;1490;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1" name="Google Shape;1491;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2" name="Google Shape;1492;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3" name="Google Shape;1493;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4" name="Google Shape;1494;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5" name="Google Shape;1495;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6" name="Google Shape;1496;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7" name="Google Shape;1497;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8" name="Google Shape;1498;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9" name="Google Shape;1499;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0" name="Google Shape;1500;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1" name="Google Shape;1501;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2" name="Google Shape;1502;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3" name="Google Shape;1503;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4" name="Google Shape;1504;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5" name="Google Shape;1505;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6" name="Google Shape;1506;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7" name="Google Shape;1507;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8" name="Google Shape;1508;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9" name="Google Shape;1509;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0" name="Google Shape;1510;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1" name="Google Shape;1511;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2" name="Google Shape;1512;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3" name="Google Shape;1513;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4" name="Google Shape;1514;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5" name="Google Shape;1515;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6" name="Google Shape;1516;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7" name="Google Shape;1517;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8" name="Google Shape;1518;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9" name="Google Shape;1519;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0" name="Google Shape;1520;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1" name="Google Shape;1521;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2" name="Google Shape;1522;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3" name="Google Shape;1523;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4" name="Google Shape;1524;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5" name="Google Shape;1525;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6" name="Google Shape;1526;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7" name="Google Shape;1527;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8" name="Google Shape;1528;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9" name="Google Shape;1529;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0" name="Google Shape;1530;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1" name="Google Shape;1531;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2" name="Google Shape;1532;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3" name="Google Shape;1533;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4" name="Google Shape;1534;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5" name="Google Shape;1535;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6" name="Google Shape;1536;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7" name="Google Shape;1537;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8" name="Google Shape;1538;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9" name="Google Shape;1539;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0" name="Google Shape;1540;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1" name="Google Shape;1541;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2" name="Google Shape;1542;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3" name="Google Shape;1543;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4" name="Google Shape;1544;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5" name="Google Shape;1545;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6" name="Google Shape;1546;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7" name="Google Shape;1547;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8" name="Google Shape;1548;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9" name="Google Shape;1549;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0" name="Google Shape;1550;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1" name="Google Shape;1551;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2" name="Google Shape;1552;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3" name="Google Shape;1553;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4" name="Google Shape;1554;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5" name="Google Shape;1555;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6" name="Google Shape;1556;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7" name="Google Shape;1557;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8" name="Google Shape;1558;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9" name="Google Shape;1559;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0" name="Google Shape;1560;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1" name="Google Shape;1561;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2" name="Google Shape;1562;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3" name="Google Shape;1563;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4" name="Google Shape;1564;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5" name="Google Shape;1565;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6" name="Google Shape;1566;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7" name="Google Shape;1567;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8" name="Google Shape;1568;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9" name="Google Shape;1569;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0" name="Google Shape;1570;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1" name="Google Shape;1571;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2" name="Google Shape;1572;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3" name="Google Shape;1573;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4" name="Google Shape;1574;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5" name="Google Shape;1575;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6" name="Google Shape;1576;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7" name="Google Shape;1577;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8" name="Google Shape;1578;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9" name="Google Shape;1579;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0" name="Google Shape;1580;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1" name="Google Shape;1581;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2" name="Google Shape;1582;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3" name="Google Shape;1583;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4" name="Google Shape;1584;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5" name="Google Shape;1585;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6" name="Google Shape;1586;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7" name="Google Shape;1587;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8" name="Google Shape;1588;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9" name="Google Shape;1589;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0" name="Google Shape;1590;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1" name="Google Shape;1591;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2" name="Google Shape;1592;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3" name="Google Shape;1593;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4" name="Google Shape;1594;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5" name="Google Shape;1595;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6" name="Google Shape;1596;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7" name="Google Shape;1597;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8" name="Google Shape;1598;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9" name="Google Shape;1599;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0" name="Google Shape;1600;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1" name="Google Shape;1601;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2" name="Google Shape;1602;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3" name="Google Shape;1603;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4" name="Google Shape;1604;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5" name="Google Shape;1605;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6" name="Google Shape;1606;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7" name="Google Shape;1607;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8" name="Google Shape;1608;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9" name="Google Shape;1609;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0" name="Google Shape;1610;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1" name="Google Shape;1611;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2" name="Google Shape;1612;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3" name="Google Shape;1613;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4" name="Google Shape;1614;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5" name="Google Shape;1615;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6" name="Google Shape;1616;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7" name="Google Shape;1617;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8" name="Google Shape;1618;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9" name="Google Shape;1619;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0" name="Google Shape;1620;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1" name="Google Shape;1621;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2" name="Google Shape;1622;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3" name="Google Shape;1623;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4" name="Google Shape;1624;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5" name="Google Shape;1625;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6" name="Google Shape;1626;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7" name="Google Shape;1627;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8" name="Google Shape;1628;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9" name="Google Shape;1629;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0" name="Google Shape;1630;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1" name="Google Shape;1631;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2" name="Google Shape;1632;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3" name="Google Shape;1633;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4" name="Google Shape;1634;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5" name="Google Shape;1635;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6" name="Google Shape;1636;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7" name="Google Shape;1637;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8" name="Google Shape;1638;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9" name="Google Shape;1639;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0" name="Google Shape;1640;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1" name="Google Shape;1641;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2" name="Google Shape;1642;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3" name="Google Shape;1643;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4" name="Google Shape;1644;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5" name="Google Shape;1645;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6" name="Google Shape;1646;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7" name="Google Shape;1647;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8" name="Google Shape;1648;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9" name="Google Shape;1649;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0" name="Google Shape;1650;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1" name="Google Shape;1651;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2" name="Google Shape;1652;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3" name="Google Shape;1653;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4" name="Google Shape;1654;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5" name="Google Shape;1655;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6" name="Google Shape;1656;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7" name="Google Shape;1657;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8" name="Google Shape;1658;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9" name="Google Shape;1659;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0" name="Google Shape;1660;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1" name="Google Shape;1661;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2" name="Google Shape;1662;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3" name="Google Shape;1663;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4" name="Google Shape;1664;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5" name="Google Shape;1665;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6" name="Google Shape;1666;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7" name="Google Shape;1667;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8" name="Google Shape;1668;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9" name="Google Shape;1669;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0" name="Google Shape;1670;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1" name="Google Shape;1671;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2" name="Google Shape;1672;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3" name="Google Shape;1673;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4" name="Google Shape;1674;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5" name="Google Shape;1675;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6" name="Google Shape;1676;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7" name="Google Shape;1677;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8" name="Google Shape;1678;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9" name="Google Shape;1679;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0" name="Google Shape;1680;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1" name="Google Shape;1681;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2" name="Google Shape;1682;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3" name="Google Shape;1683;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4" name="Google Shape;1684;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5" name="Google Shape;1685;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6" name="Google Shape;1686;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7" name="Google Shape;1687;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8" name="Google Shape;1688;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9" name="Google Shape;1689;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0" name="Google Shape;1690;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1" name="Google Shape;1691;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2" name="Google Shape;1692;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3" name="Google Shape;1693;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4" name="Google Shape;1694;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5" name="Google Shape;1695;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6" name="Google Shape;1696;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7" name="Google Shape;1697;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8" name="Google Shape;1698;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9" name="Google Shape;1699;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0" name="Google Shape;1700;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1" name="Google Shape;1701;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2" name="Google Shape;1702;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3" name="Google Shape;1703;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4" name="Google Shape;1704;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5" name="Google Shape;1705;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6" name="Google Shape;1706;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7" name="Google Shape;1707;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8" name="Google Shape;1708;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9" name="Google Shape;1709;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0" name="Google Shape;1710;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1" name="Google Shape;1711;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2" name="Google Shape;1712;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3" name="Google Shape;1713;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4" name="Google Shape;1714;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5" name="Google Shape;1715;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6" name="Google Shape;1716;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7" name="Google Shape;1717;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8" name="Google Shape;1718;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9" name="Google Shape;1719;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0" name="Google Shape;1720;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1" name="Google Shape;1721;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2" name="Google Shape;1722;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3" name="Google Shape;1723;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4" name="Google Shape;1724;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5" name="Google Shape;1725;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6" name="Google Shape;1726;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7" name="Google Shape;1727;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8" name="Google Shape;1728;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9" name="Google Shape;1729;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0" name="Google Shape;1730;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1" name="Google Shape;1731;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2" name="Google Shape;1732;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3" name="Google Shape;1733;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4" name="Google Shape;1734;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5" name="Google Shape;1735;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6" name="Google Shape;1736;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7" name="Google Shape;1737;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8" name="Google Shape;1738;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9" name="Google Shape;1739;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0" name="Google Shape;1740;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1" name="Google Shape;1741;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2" name="Google Shape;1742;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3" name="Google Shape;1743;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4" name="Google Shape;1744;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5" name="Google Shape;1745;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6" name="Google Shape;1746;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7" name="Google Shape;1747;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8" name="Google Shape;1748;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9" name="Google Shape;1749;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0" name="Google Shape;1750;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3" name="Google Shape;1753;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4" name="Google Shape;1754;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5" name="Google Shape;1755;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6" name="Google Shape;1756;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7" name="Google Shape;1757;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8" name="Google Shape;1758;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9" name="Google Shape;1759;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0" name="Google Shape;1760;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1" name="Google Shape;1761;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2" name="Google Shape;1762;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3" name="Google Shape;1763;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4" name="Google Shape;1764;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5" name="Google Shape;1765;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6" name="Google Shape;1766;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7" name="Google Shape;1767;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8" name="Google Shape;1768;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9" name="Google Shape;1769;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0" name="Google Shape;1770;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1" name="Google Shape;1771;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2" name="Google Shape;1772;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3" name="Google Shape;1773;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4" name="Google Shape;1774;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5" name="Google Shape;1775;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6" name="Google Shape;1776;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7" name="Google Shape;1777;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8" name="Google Shape;1778;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9" name="Google Shape;1779;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0" name="Google Shape;1780;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1" name="Google Shape;1781;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2" name="Google Shape;1782;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3" name="Google Shape;1783;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4" name="Google Shape;1784;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5" name="Google Shape;1785;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6" name="Google Shape;1786;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7" name="Google Shape;1787;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8" name="Google Shape;1788;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9" name="Google Shape;1789;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0" name="Google Shape;1790;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1" name="Google Shape;1791;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2" name="Google Shape;1792;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3" name="Google Shape;1793;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4" name="Google Shape;1794;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5" name="Google Shape;1795;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6" name="Google Shape;1796;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7" name="Google Shape;1797;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8" name="Google Shape;1798;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99" name="Google Shape;1799;p59"/>
          <p:cNvGrpSpPr/>
          <p:nvPr/>
        </p:nvGrpSpPr>
        <p:grpSpPr>
          <a:xfrm>
            <a:off x="7197003" y="-1232647"/>
            <a:ext cx="6424612" cy="4055813"/>
            <a:chOff x="238125" y="602600"/>
            <a:chExt cx="7143750" cy="4509800"/>
          </a:xfrm>
        </p:grpSpPr>
        <p:sp>
          <p:nvSpPr>
            <p:cNvPr id="1800" name="Google Shape;1800;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1" name="Google Shape;1801;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2" name="Google Shape;1802;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3" name="Google Shape;1803;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4" name="Google Shape;1804;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5" name="Google Shape;1805;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6" name="Google Shape;1806;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7" name="Google Shape;1807;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8" name="Google Shape;1808;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9" name="Google Shape;1809;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0" name="Google Shape;1810;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1" name="Google Shape;1811;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2" name="Google Shape;1812;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3" name="Google Shape;1813;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4" name="Google Shape;1814;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5" name="Google Shape;1815;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6" name="Google Shape;1816;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7" name="Google Shape;1817;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8" name="Google Shape;1818;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9" name="Google Shape;1819;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0" name="Google Shape;1820;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1" name="Google Shape;1821;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2" name="Google Shape;1822;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3" name="Google Shape;1823;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4" name="Google Shape;1824;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5" name="Google Shape;1825;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6" name="Google Shape;1826;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7" name="Google Shape;1827;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8" name="Google Shape;1828;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9" name="Google Shape;1829;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0" name="Google Shape;1830;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1" name="Google Shape;1831;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2" name="Google Shape;1832;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3" name="Google Shape;1833;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4" name="Google Shape;1834;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5" name="Google Shape;1835;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6" name="Google Shape;1836;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7" name="Google Shape;1837;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8" name="Google Shape;1838;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9" name="Google Shape;1839;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0" name="Google Shape;1840;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1" name="Google Shape;1841;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2" name="Google Shape;1842;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3" name="Google Shape;1843;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4" name="Google Shape;1844;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5" name="Google Shape;1845;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6" name="Google Shape;1846;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7" name="Google Shape;1847;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8" name="Google Shape;1848;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9" name="Google Shape;1849;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0" name="Google Shape;1850;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1" name="Google Shape;1851;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2" name="Google Shape;1852;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3" name="Google Shape;1853;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4" name="Google Shape;1854;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5" name="Google Shape;1855;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6" name="Google Shape;1856;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7" name="Google Shape;1857;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8" name="Google Shape;1858;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9" name="Google Shape;1859;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0" name="Google Shape;1860;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1" name="Google Shape;1861;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2" name="Google Shape;1862;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3" name="Google Shape;1863;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4" name="Google Shape;1864;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5" name="Google Shape;1865;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6" name="Google Shape;1866;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7" name="Google Shape;1867;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8" name="Google Shape;1868;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9" name="Google Shape;1869;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0" name="Google Shape;1870;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1" name="Google Shape;1871;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2" name="Google Shape;1872;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3" name="Google Shape;1873;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4" name="Google Shape;1874;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5" name="Google Shape;1875;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6" name="Google Shape;1876;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7" name="Google Shape;1877;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8" name="Google Shape;1878;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9" name="Google Shape;1879;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0" name="Google Shape;1880;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1" name="Google Shape;1881;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2" name="Google Shape;1882;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3" name="Google Shape;1883;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4" name="Google Shape;1884;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5" name="Google Shape;1885;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6" name="Google Shape;1886;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7" name="Google Shape;1887;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8" name="Google Shape;1888;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9" name="Google Shape;1889;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0" name="Google Shape;1890;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1" name="Google Shape;1891;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2" name="Google Shape;1892;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3" name="Google Shape;1893;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4" name="Google Shape;1894;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5" name="Google Shape;1895;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6" name="Google Shape;1896;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7" name="Google Shape;1897;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8" name="Google Shape;1898;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9" name="Google Shape;1899;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0" name="Google Shape;1900;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1" name="Google Shape;1901;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2" name="Google Shape;1902;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3" name="Google Shape;1903;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4" name="Google Shape;1904;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5" name="Google Shape;1905;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6" name="Google Shape;1906;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7" name="Google Shape;1907;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8" name="Google Shape;1908;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9" name="Google Shape;1909;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0" name="Google Shape;1910;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1" name="Google Shape;1911;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2" name="Google Shape;1912;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3" name="Google Shape;1913;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4" name="Google Shape;1914;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5" name="Google Shape;1915;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6" name="Google Shape;1916;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7" name="Google Shape;1917;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8" name="Google Shape;1918;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9" name="Google Shape;1919;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0" name="Google Shape;1920;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1" name="Google Shape;1921;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2" name="Google Shape;1922;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3" name="Google Shape;1923;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4" name="Google Shape;1924;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5" name="Google Shape;1925;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6" name="Google Shape;1926;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7" name="Google Shape;1927;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8" name="Google Shape;1928;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9" name="Google Shape;1929;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0" name="Google Shape;1930;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1" name="Google Shape;1931;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2" name="Google Shape;1932;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3" name="Google Shape;1933;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4" name="Google Shape;1934;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5" name="Google Shape;1935;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6" name="Google Shape;1936;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7" name="Google Shape;1937;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8" name="Google Shape;1938;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9" name="Google Shape;1939;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0" name="Google Shape;1940;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1" name="Google Shape;1941;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2" name="Google Shape;1942;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3" name="Google Shape;1943;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4" name="Google Shape;1944;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5" name="Google Shape;1945;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6" name="Google Shape;1946;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7" name="Google Shape;1947;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8" name="Google Shape;1948;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9" name="Google Shape;1949;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0" name="Google Shape;1950;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1" name="Google Shape;1951;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2" name="Google Shape;1952;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3" name="Google Shape;1953;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4" name="Google Shape;1954;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5" name="Google Shape;1955;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6" name="Google Shape;1956;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7" name="Google Shape;1957;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8" name="Google Shape;1958;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9" name="Google Shape;1959;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0" name="Google Shape;1960;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1" name="Google Shape;1961;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2" name="Google Shape;1962;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3" name="Google Shape;1963;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4" name="Google Shape;1964;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5" name="Google Shape;1965;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6" name="Google Shape;1966;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7" name="Google Shape;1967;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8" name="Google Shape;1968;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9" name="Google Shape;1969;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0" name="Google Shape;1970;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1" name="Google Shape;1971;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2" name="Google Shape;1972;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3" name="Google Shape;1973;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4" name="Google Shape;1974;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5" name="Google Shape;1975;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6" name="Google Shape;1976;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7" name="Google Shape;1977;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8" name="Google Shape;1978;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9" name="Google Shape;1979;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0" name="Google Shape;1980;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1" name="Google Shape;1981;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2" name="Google Shape;1982;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3" name="Google Shape;1983;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4" name="Google Shape;1984;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5" name="Google Shape;1985;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6" name="Google Shape;1986;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7" name="Google Shape;1987;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8" name="Google Shape;1988;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9" name="Google Shape;1989;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0" name="Google Shape;1990;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1" name="Google Shape;1991;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2" name="Google Shape;1992;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3" name="Google Shape;1993;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4" name="Google Shape;1994;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5" name="Google Shape;1995;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6" name="Google Shape;1996;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7" name="Google Shape;1997;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8" name="Google Shape;1998;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9" name="Google Shape;1999;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0" name="Google Shape;2000;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1" name="Google Shape;2001;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2" name="Google Shape;2002;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3" name="Google Shape;2003;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4" name="Google Shape;2004;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5" name="Google Shape;2005;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6" name="Google Shape;2006;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7" name="Google Shape;2007;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8" name="Google Shape;2008;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9" name="Google Shape;2009;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0" name="Google Shape;2010;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2" name="Google Shape;2012;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3" name="Google Shape;2013;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4" name="Google Shape;2014;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6" name="Google Shape;2016;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7" name="Google Shape;2017;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8" name="Google Shape;2018;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0" name="Google Shape;2020;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1" name="Google Shape;2021;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2" name="Google Shape;2022;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4" name="Google Shape;2024;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5" name="Google Shape;2025;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6" name="Google Shape;2026;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8" name="Google Shape;2028;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9" name="Google Shape;2029;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0" name="Google Shape;2030;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1" name="Google Shape;2031;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2" name="Google Shape;2032;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3" name="Google Shape;2033;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4" name="Google Shape;2034;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5" name="Google Shape;2035;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6" name="Google Shape;2036;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7" name="Google Shape;2037;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8" name="Google Shape;2038;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9" name="Google Shape;2039;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0" name="Google Shape;2040;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1" name="Google Shape;2041;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2" name="Google Shape;2042;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3" name="Google Shape;2043;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4" name="Google Shape;2044;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5" name="Google Shape;2045;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6" name="Google Shape;2046;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7" name="Google Shape;2047;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8" name="Google Shape;2048;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9" name="Google Shape;2049;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0" name="Google Shape;2050;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1" name="Google Shape;2051;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2" name="Google Shape;2052;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3" name="Google Shape;2053;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4" name="Google Shape;2054;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5" name="Google Shape;2055;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6" name="Google Shape;2056;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7" name="Google Shape;2057;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8" name="Google Shape;2058;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9" name="Google Shape;2059;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0" name="Google Shape;2060;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1" name="Google Shape;2061;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2" name="Google Shape;2062;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3" name="Google Shape;2063;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4" name="Google Shape;2064;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5" name="Google Shape;2065;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6" name="Google Shape;2066;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7" name="Google Shape;2067;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8" name="Google Shape;2068;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9" name="Google Shape;2069;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0" name="Google Shape;2070;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1" name="Google Shape;2071;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2" name="Google Shape;2072;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3" name="Google Shape;2073;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4" name="Google Shape;2074;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5" name="Google Shape;2075;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6" name="Google Shape;2076;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7" name="Google Shape;2077;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8" name="Google Shape;2078;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9" name="Google Shape;2079;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0" name="Google Shape;2080;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1" name="Google Shape;2081;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2" name="Google Shape;2082;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3" name="Google Shape;2083;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4" name="Google Shape;2084;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5" name="Google Shape;2085;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6" name="Google Shape;2086;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7" name="Google Shape;2087;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8" name="Google Shape;2088;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9" name="Google Shape;2089;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0" name="Google Shape;2090;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1" name="Google Shape;2091;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2" name="Google Shape;2092;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3" name="Google Shape;2093;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4" name="Google Shape;2094;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5" name="Google Shape;2095;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6" name="Google Shape;2096;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7" name="Google Shape;2097;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8" name="Google Shape;2098;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9" name="Google Shape;2099;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0" name="Google Shape;2100;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1" name="Google Shape;2101;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2" name="Google Shape;2102;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3" name="Google Shape;2103;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4" name="Google Shape;2104;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5" name="Google Shape;2105;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6" name="Google Shape;2106;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7" name="Google Shape;2107;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8" name="Google Shape;2108;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9" name="Google Shape;2109;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0" name="Google Shape;2110;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1" name="Google Shape;2111;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2" name="Google Shape;2112;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3" name="Google Shape;2113;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4" name="Google Shape;2114;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5" name="Google Shape;2115;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6" name="Google Shape;2116;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7" name="Google Shape;2117;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8" name="Google Shape;2118;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9" name="Google Shape;2119;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0" name="Google Shape;2120;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1" name="Google Shape;2121;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2" name="Google Shape;2122;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3" name="Google Shape;2123;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4" name="Google Shape;2124;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5" name="Google Shape;2125;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6" name="Google Shape;2126;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7" name="Google Shape;2127;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8" name="Google Shape;2128;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9" name="Google Shape;2129;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0" name="Google Shape;2130;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1" name="Google Shape;2131;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2" name="Google Shape;2132;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3" name="Google Shape;2133;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4" name="Google Shape;2134;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5" name="Google Shape;2135;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6" name="Google Shape;2136;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7" name="Google Shape;2137;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8" name="Google Shape;2138;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9" name="Google Shape;2139;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0" name="Google Shape;2140;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1" name="Google Shape;2141;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2" name="Google Shape;2142;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3" name="Google Shape;2143;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4" name="Google Shape;2144;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5" name="Google Shape;2145;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6" name="Google Shape;2146;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7" name="Google Shape;2147;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8" name="Google Shape;2148;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9" name="Google Shape;2149;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0" name="Google Shape;2150;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1" name="Google Shape;2151;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2" name="Google Shape;2152;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3" name="Google Shape;2153;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4" name="Google Shape;2154;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5" name="Google Shape;2155;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6" name="Google Shape;2156;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7" name="Google Shape;2157;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8" name="Google Shape;2158;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9" name="Google Shape;2159;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0" name="Google Shape;2160;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2" name="Google Shape;2162;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3" name="Google Shape;2163;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4" name="Google Shape;2164;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5" name="Google Shape;2165;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6" name="Google Shape;2166;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7" name="Google Shape;2167;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8" name="Google Shape;2168;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9" name="Google Shape;2169;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0" name="Google Shape;2170;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1" name="Google Shape;2171;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2" name="Google Shape;2172;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3" name="Google Shape;2173;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4" name="Google Shape;2174;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5" name="Google Shape;2175;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6" name="Google Shape;2176;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7" name="Google Shape;2177;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8" name="Google Shape;2178;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9" name="Google Shape;2179;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0" name="Google Shape;2180;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1" name="Google Shape;2181;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2" name="Google Shape;2182;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3" name="Google Shape;2183;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4" name="Google Shape;2184;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5" name="Google Shape;2185;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6" name="Google Shape;2186;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7" name="Google Shape;2187;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8" name="Google Shape;2188;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9" name="Google Shape;2189;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0" name="Google Shape;2190;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1" name="Google Shape;2191;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2" name="Google Shape;2192;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3" name="Google Shape;2193;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4" name="Google Shape;2194;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5" name="Google Shape;2195;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6" name="Google Shape;2196;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7" name="Google Shape;2197;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8" name="Google Shape;2198;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9" name="Google Shape;2199;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0" name="Google Shape;2200;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1" name="Google Shape;2201;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2" name="Google Shape;2202;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3" name="Google Shape;2203;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4" name="Google Shape;2204;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5" name="Google Shape;2205;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6" name="Google Shape;2206;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7" name="Google Shape;2207;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8" name="Google Shape;2208;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9" name="Google Shape;2209;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0" name="Google Shape;2210;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1" name="Google Shape;2211;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2" name="Google Shape;2212;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3" name="Google Shape;2213;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4" name="Google Shape;2214;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5" name="Google Shape;2215;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6" name="Google Shape;2216;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7" name="Google Shape;2217;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8" name="Google Shape;2218;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9" name="Google Shape;2219;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0" name="Google Shape;2220;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1" name="Google Shape;2221;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2" name="Google Shape;2222;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3" name="Google Shape;2223;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4" name="Google Shape;2224;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5" name="Google Shape;2225;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6" name="Google Shape;2226;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7" name="Google Shape;2227;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8" name="Google Shape;2228;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9" name="Google Shape;2229;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0" name="Google Shape;2230;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1" name="Google Shape;2231;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2" name="Google Shape;2232;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3" name="Google Shape;2233;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4" name="Google Shape;2234;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5" name="Google Shape;2235;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6" name="Google Shape;2236;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7" name="Google Shape;2237;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8" name="Google Shape;2238;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9" name="Google Shape;2239;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0" name="Google Shape;2240;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1" name="Google Shape;2241;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2" name="Google Shape;2242;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3" name="Google Shape;2243;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4" name="Google Shape;2244;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5" name="Google Shape;2245;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6" name="Google Shape;2246;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7" name="Google Shape;2247;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8" name="Google Shape;2248;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9" name="Google Shape;2249;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0" name="Google Shape;2250;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1" name="Google Shape;2251;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2" name="Google Shape;2252;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3" name="Google Shape;2253;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4" name="Google Shape;2254;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5" name="Google Shape;2255;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6" name="Google Shape;2256;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8" name="Google Shape;2258;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9" name="Google Shape;2259;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0" name="Google Shape;2260;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1" name="Google Shape;2261;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2" name="Google Shape;2262;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3" name="Google Shape;2263;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4" name="Google Shape;2264;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6" name="Google Shape;2266;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7" name="Google Shape;2267;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8" name="Google Shape;2268;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9" name="Google Shape;2269;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0" name="Google Shape;2270;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1" name="Google Shape;2271;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2" name="Google Shape;2272;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3" name="Google Shape;2273;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74" name="Google Shape;2274;p59"/>
          <p:cNvSpPr txBox="1">
            <a:spLocks noGrp="1"/>
          </p:cNvSpPr>
          <p:nvPr>
            <p:ph type="body" idx="1"/>
          </p:nvPr>
        </p:nvSpPr>
        <p:spPr>
          <a:xfrm>
            <a:off x="8407167" y="1179000"/>
            <a:ext cx="3333600" cy="53212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5" name="Google Shape;2275;p59"/>
          <p:cNvSpPr txBox="1">
            <a:spLocks noGrp="1"/>
          </p:cNvSpPr>
          <p:nvPr>
            <p:ph type="body" idx="2"/>
          </p:nvPr>
        </p:nvSpPr>
        <p:spPr>
          <a:xfrm>
            <a:off x="4490067" y="1177067"/>
            <a:ext cx="3772400" cy="53568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6" name="Google Shape;2276;p59"/>
          <p:cNvSpPr txBox="1">
            <a:spLocks noGrp="1"/>
          </p:cNvSpPr>
          <p:nvPr>
            <p:ph type="body" idx="3"/>
          </p:nvPr>
        </p:nvSpPr>
        <p:spPr>
          <a:xfrm>
            <a:off x="565467" y="1177067"/>
            <a:ext cx="3755600" cy="53880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7" name="Google Shape;2277;p59"/>
          <p:cNvSpPr txBox="1">
            <a:spLocks noGrp="1"/>
          </p:cNvSpPr>
          <p:nvPr>
            <p:ph type="title"/>
          </p:nvPr>
        </p:nvSpPr>
        <p:spPr>
          <a:xfrm>
            <a:off x="565467" y="413467"/>
            <a:ext cx="110600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78" name="Google Shape;2278;p59"/>
          <p:cNvSpPr/>
          <p:nvPr/>
        </p:nvSpPr>
        <p:spPr>
          <a:xfrm>
            <a:off x="2991333" y="-43512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9" name="Google Shape;2279;p59"/>
          <p:cNvSpPr/>
          <p:nvPr/>
        </p:nvSpPr>
        <p:spPr>
          <a:xfrm>
            <a:off x="12192000" y="-1725633"/>
            <a:ext cx="13264800" cy="9565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0" name="Google Shape;2280;p59"/>
          <p:cNvSpPr/>
          <p:nvPr/>
        </p:nvSpPr>
        <p:spPr>
          <a:xfrm>
            <a:off x="-6817700" y="68580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1" name="Google Shape;2281;p59"/>
          <p:cNvSpPr/>
          <p:nvPr/>
        </p:nvSpPr>
        <p:spPr>
          <a:xfrm>
            <a:off x="-6817700" y="-877793"/>
            <a:ext cx="6817600" cy="83700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10228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images, with preheader, 3 column" preserve="1">
  <p:cSld name="23: Title, text, images, with preheader, 3 column">
    <p:spTree>
      <p:nvGrpSpPr>
        <p:cNvPr id="1" name="Shape 2282"/>
        <p:cNvGrpSpPr/>
        <p:nvPr/>
      </p:nvGrpSpPr>
      <p:grpSpPr>
        <a:xfrm>
          <a:off x="0" y="0"/>
          <a:ext cx="0" cy="0"/>
          <a:chOff x="0" y="0"/>
          <a:chExt cx="0" cy="0"/>
        </a:xfrm>
      </p:grpSpPr>
      <p:sp>
        <p:nvSpPr>
          <p:cNvPr id="2283" name="Google Shape;2283;p60"/>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4" name="Google Shape;2284;p60"/>
          <p:cNvSpPr>
            <a:spLocks noGrp="1"/>
          </p:cNvSpPr>
          <p:nvPr>
            <p:ph type="pic" idx="2"/>
          </p:nvPr>
        </p:nvSpPr>
        <p:spPr>
          <a:xfrm>
            <a:off x="560833" y="1182633"/>
            <a:ext cx="3657600" cy="2450000"/>
          </a:xfrm>
          <a:prstGeom prst="rect">
            <a:avLst/>
          </a:prstGeom>
          <a:solidFill>
            <a:schemeClr val="lt2"/>
          </a:solidFill>
          <a:ln>
            <a:noFill/>
          </a:ln>
        </p:spPr>
      </p:sp>
      <p:sp>
        <p:nvSpPr>
          <p:cNvPr id="2285" name="Google Shape;2285;p6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86" name="Google Shape;2286;p60"/>
          <p:cNvSpPr txBox="1">
            <a:spLocks noGrp="1"/>
          </p:cNvSpPr>
          <p:nvPr>
            <p:ph type="title" idx="3"/>
          </p:nvPr>
        </p:nvSpPr>
        <p:spPr>
          <a:xfrm>
            <a:off x="719167"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87" name="Google Shape;2287;p60"/>
          <p:cNvSpPr txBox="1">
            <a:spLocks noGrp="1"/>
          </p:cNvSpPr>
          <p:nvPr>
            <p:ph type="body" idx="1"/>
          </p:nvPr>
        </p:nvSpPr>
        <p:spPr>
          <a:xfrm>
            <a:off x="719167"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88" name="Google Shape;2288;p60"/>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9" name="Google Shape;2289;p60"/>
          <p:cNvSpPr>
            <a:spLocks noGrp="1"/>
          </p:cNvSpPr>
          <p:nvPr>
            <p:ph type="pic" idx="4"/>
          </p:nvPr>
        </p:nvSpPr>
        <p:spPr>
          <a:xfrm>
            <a:off x="4372872" y="1182633"/>
            <a:ext cx="3657600" cy="2450000"/>
          </a:xfrm>
          <a:prstGeom prst="rect">
            <a:avLst/>
          </a:prstGeom>
          <a:solidFill>
            <a:schemeClr val="lt2"/>
          </a:solidFill>
          <a:ln>
            <a:noFill/>
          </a:ln>
        </p:spPr>
      </p:sp>
      <p:sp>
        <p:nvSpPr>
          <p:cNvPr id="2290" name="Google Shape;2290;p60"/>
          <p:cNvSpPr txBox="1">
            <a:spLocks noGrp="1"/>
          </p:cNvSpPr>
          <p:nvPr>
            <p:ph type="title" idx="5"/>
          </p:nvPr>
        </p:nvSpPr>
        <p:spPr>
          <a:xfrm>
            <a:off x="4531205"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1" name="Google Shape;2291;p60"/>
          <p:cNvSpPr txBox="1">
            <a:spLocks noGrp="1"/>
          </p:cNvSpPr>
          <p:nvPr>
            <p:ph type="body" idx="6"/>
          </p:nvPr>
        </p:nvSpPr>
        <p:spPr>
          <a:xfrm>
            <a:off x="4531204"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92" name="Google Shape;2292;p60"/>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93" name="Google Shape;2293;p60"/>
          <p:cNvSpPr>
            <a:spLocks noGrp="1"/>
          </p:cNvSpPr>
          <p:nvPr>
            <p:ph type="pic" idx="7"/>
          </p:nvPr>
        </p:nvSpPr>
        <p:spPr>
          <a:xfrm>
            <a:off x="8186699" y="1182633"/>
            <a:ext cx="3657600" cy="2450000"/>
          </a:xfrm>
          <a:prstGeom prst="rect">
            <a:avLst/>
          </a:prstGeom>
          <a:solidFill>
            <a:schemeClr val="lt2"/>
          </a:solidFill>
          <a:ln>
            <a:noFill/>
          </a:ln>
        </p:spPr>
      </p:sp>
      <p:sp>
        <p:nvSpPr>
          <p:cNvPr id="2294" name="Google Shape;2294;p60"/>
          <p:cNvSpPr txBox="1">
            <a:spLocks noGrp="1"/>
          </p:cNvSpPr>
          <p:nvPr>
            <p:ph type="title" idx="8"/>
          </p:nvPr>
        </p:nvSpPr>
        <p:spPr>
          <a:xfrm>
            <a:off x="8345032"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5" name="Google Shape;2295;p60"/>
          <p:cNvSpPr txBox="1">
            <a:spLocks noGrp="1"/>
          </p:cNvSpPr>
          <p:nvPr>
            <p:ph type="body" idx="9"/>
          </p:nvPr>
        </p:nvSpPr>
        <p:spPr>
          <a:xfrm>
            <a:off x="8345029"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24621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subtitle" preserve="1">
  <p:cSld name="23: *Presentation title slide with subtitle">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8" name="Google Shape;28;p7"/>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29" name="Google Shape;29;p7" descr="ASU_Horiz_RGB_Digital_MaroonGold.png"/>
          <p:cNvPicPr preferRelativeResize="0"/>
          <p:nvPr/>
        </p:nvPicPr>
        <p:blipFill rotWithShape="1">
          <a:blip r:embed="rId2">
            <a:alphaModFix/>
          </a:blip>
          <a:srcRect l="3992" t="13044" r="2038" b="14157"/>
          <a:stretch/>
        </p:blipFill>
        <p:spPr>
          <a:xfrm>
            <a:off x="426734" y="246067"/>
            <a:ext cx="5023100" cy="1080000"/>
          </a:xfrm>
          <a:prstGeom prst="rect">
            <a:avLst/>
          </a:prstGeom>
          <a:noFill/>
          <a:ln>
            <a:noFill/>
          </a:ln>
        </p:spPr>
      </p:pic>
    </p:spTree>
    <p:extLst>
      <p:ext uri="{BB962C8B-B14F-4D97-AF65-F5344CB8AC3E}">
        <p14:creationId xmlns:p14="http://schemas.microsoft.com/office/powerpoint/2010/main" val="593721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Section intro, pattern background — white" preserve="1">
  <p:cSld name="23: Section intro, pattern background — white">
    <p:spTree>
      <p:nvGrpSpPr>
        <p:cNvPr id="1" name="Shape 2296"/>
        <p:cNvGrpSpPr/>
        <p:nvPr/>
      </p:nvGrpSpPr>
      <p:grpSpPr>
        <a:xfrm>
          <a:off x="0" y="0"/>
          <a:ext cx="0" cy="0"/>
          <a:chOff x="0" y="0"/>
          <a:chExt cx="0" cy="0"/>
        </a:xfrm>
      </p:grpSpPr>
      <p:pic>
        <p:nvPicPr>
          <p:cNvPr id="2297" name="Google Shape;2297;p61"/>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2298" name="Google Shape;2298;p61"/>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414895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Section intro, pattern background — black" preserve="1">
  <p:cSld name="23: Section intro, pattern background — black">
    <p:spTree>
      <p:nvGrpSpPr>
        <p:cNvPr id="1" name="Shape 2299"/>
        <p:cNvGrpSpPr/>
        <p:nvPr/>
      </p:nvGrpSpPr>
      <p:grpSpPr>
        <a:xfrm>
          <a:off x="0" y="0"/>
          <a:ext cx="0" cy="0"/>
          <a:chOff x="0" y="0"/>
          <a:chExt cx="0" cy="0"/>
        </a:xfrm>
      </p:grpSpPr>
      <p:pic>
        <p:nvPicPr>
          <p:cNvPr id="2300" name="Google Shape;2300;p62"/>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2301" name="Google Shape;2301;p62"/>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4002859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Section intro — photo background" preserve="1">
  <p:cSld name="23: Section intro — photo background">
    <p:spTree>
      <p:nvGrpSpPr>
        <p:cNvPr id="1" name="Shape 2302"/>
        <p:cNvGrpSpPr/>
        <p:nvPr/>
      </p:nvGrpSpPr>
      <p:grpSpPr>
        <a:xfrm>
          <a:off x="0" y="0"/>
          <a:ext cx="0" cy="0"/>
          <a:chOff x="0" y="0"/>
          <a:chExt cx="0" cy="0"/>
        </a:xfrm>
      </p:grpSpPr>
      <p:sp>
        <p:nvSpPr>
          <p:cNvPr id="2303" name="Google Shape;2303;p63"/>
          <p:cNvSpPr>
            <a:spLocks noGrp="1"/>
          </p:cNvSpPr>
          <p:nvPr>
            <p:ph type="pic" idx="2"/>
          </p:nvPr>
        </p:nvSpPr>
        <p:spPr>
          <a:xfrm>
            <a:off x="133" y="-12300"/>
            <a:ext cx="12192000" cy="6858000"/>
          </a:xfrm>
          <a:prstGeom prst="rect">
            <a:avLst/>
          </a:prstGeom>
          <a:solidFill>
            <a:schemeClr val="lt2"/>
          </a:solidFill>
          <a:ln>
            <a:noFill/>
          </a:ln>
        </p:spPr>
      </p:sp>
      <p:sp>
        <p:nvSpPr>
          <p:cNvPr id="2304" name="Google Shape;2304;p63"/>
          <p:cNvSpPr txBox="1">
            <a:spLocks noGrp="1"/>
          </p:cNvSpPr>
          <p:nvPr>
            <p:ph type="title"/>
          </p:nvPr>
        </p:nvSpPr>
        <p:spPr>
          <a:xfrm>
            <a:off x="560833" y="4244102"/>
            <a:ext cx="11180000" cy="812595"/>
          </a:xfrm>
          <a:prstGeom prst="rect">
            <a:avLst/>
          </a:prstGeom>
          <a:solidFill>
            <a:schemeClr val="lt1"/>
          </a:solidFill>
          <a:ln>
            <a:noFill/>
          </a:ln>
        </p:spPr>
        <p:txBody>
          <a:bodyPr spcFirstLastPara="1" wrap="square" lIns="0" tIns="0" rIns="0" bIns="0" anchor="ctr" anchorCtr="0">
            <a:spAutoFit/>
          </a:bodyPr>
          <a:lstStyle>
            <a:lvl1pPr lvl="0" algn="l">
              <a:lnSpc>
                <a:spcPct val="90000"/>
              </a:lnSpc>
              <a:spcBef>
                <a:spcPts val="0"/>
              </a:spcBef>
              <a:spcAft>
                <a:spcPts val="0"/>
              </a:spcAft>
              <a:buSzPts val="4400"/>
              <a:buNone/>
              <a:defRPr sz="5867"/>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457628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z-Blank — photo grid background" preserve="1">
  <p:cSld name="23: z-Blank — photo grid background">
    <p:spTree>
      <p:nvGrpSpPr>
        <p:cNvPr id="1" name="Shape 2305"/>
        <p:cNvGrpSpPr/>
        <p:nvPr/>
      </p:nvGrpSpPr>
      <p:grpSpPr>
        <a:xfrm>
          <a:off x="0" y="0"/>
          <a:ext cx="0" cy="0"/>
          <a:chOff x="0" y="0"/>
          <a:chExt cx="0" cy="0"/>
        </a:xfrm>
      </p:grpSpPr>
      <p:sp>
        <p:nvSpPr>
          <p:cNvPr id="2306" name="Google Shape;2306;p64"/>
          <p:cNvSpPr>
            <a:spLocks noGrp="1"/>
          </p:cNvSpPr>
          <p:nvPr>
            <p:ph type="pic" idx="2"/>
          </p:nvPr>
        </p:nvSpPr>
        <p:spPr>
          <a:xfrm>
            <a:off x="-13885" y="2848"/>
            <a:ext cx="3498400" cy="2234400"/>
          </a:xfrm>
          <a:prstGeom prst="rect">
            <a:avLst/>
          </a:prstGeom>
          <a:solidFill>
            <a:schemeClr val="lt2"/>
          </a:solidFill>
          <a:ln>
            <a:noFill/>
          </a:ln>
        </p:spPr>
      </p:sp>
      <p:sp>
        <p:nvSpPr>
          <p:cNvPr id="2307" name="Google Shape;2307;p64"/>
          <p:cNvSpPr>
            <a:spLocks noGrp="1"/>
          </p:cNvSpPr>
          <p:nvPr>
            <p:ph type="pic" idx="3"/>
          </p:nvPr>
        </p:nvSpPr>
        <p:spPr>
          <a:xfrm>
            <a:off x="-13900" y="2328133"/>
            <a:ext cx="3498400" cy="4530000"/>
          </a:xfrm>
          <a:prstGeom prst="rect">
            <a:avLst/>
          </a:prstGeom>
          <a:solidFill>
            <a:schemeClr val="lt2"/>
          </a:solidFill>
          <a:ln>
            <a:noFill/>
          </a:ln>
        </p:spPr>
      </p:sp>
      <p:sp>
        <p:nvSpPr>
          <p:cNvPr id="2308" name="Google Shape;2308;p64"/>
          <p:cNvSpPr>
            <a:spLocks noGrp="1"/>
          </p:cNvSpPr>
          <p:nvPr>
            <p:ph type="pic" idx="4"/>
          </p:nvPr>
        </p:nvSpPr>
        <p:spPr>
          <a:xfrm>
            <a:off x="3576733" y="1944100"/>
            <a:ext cx="4436800" cy="2234400"/>
          </a:xfrm>
          <a:prstGeom prst="rect">
            <a:avLst/>
          </a:prstGeom>
          <a:solidFill>
            <a:schemeClr val="lt2"/>
          </a:solidFill>
          <a:ln>
            <a:noFill/>
          </a:ln>
        </p:spPr>
      </p:sp>
      <p:sp>
        <p:nvSpPr>
          <p:cNvPr id="2309" name="Google Shape;2309;p64"/>
          <p:cNvSpPr>
            <a:spLocks noGrp="1"/>
          </p:cNvSpPr>
          <p:nvPr>
            <p:ph type="pic" idx="5"/>
          </p:nvPr>
        </p:nvSpPr>
        <p:spPr>
          <a:xfrm>
            <a:off x="3576725" y="2848"/>
            <a:ext cx="2332400" cy="1857600"/>
          </a:xfrm>
          <a:prstGeom prst="rect">
            <a:avLst/>
          </a:prstGeom>
          <a:solidFill>
            <a:schemeClr val="lt2"/>
          </a:solidFill>
          <a:ln>
            <a:noFill/>
          </a:ln>
        </p:spPr>
      </p:sp>
      <p:sp>
        <p:nvSpPr>
          <p:cNvPr id="2310" name="Google Shape;2310;p64"/>
          <p:cNvSpPr>
            <a:spLocks noGrp="1"/>
          </p:cNvSpPr>
          <p:nvPr>
            <p:ph type="pic" idx="6"/>
          </p:nvPr>
        </p:nvSpPr>
        <p:spPr>
          <a:xfrm>
            <a:off x="5987451" y="2848"/>
            <a:ext cx="2026000" cy="1857600"/>
          </a:xfrm>
          <a:prstGeom prst="rect">
            <a:avLst/>
          </a:prstGeom>
          <a:solidFill>
            <a:schemeClr val="lt2"/>
          </a:solidFill>
          <a:ln>
            <a:noFill/>
          </a:ln>
        </p:spPr>
      </p:sp>
      <p:sp>
        <p:nvSpPr>
          <p:cNvPr id="2311" name="Google Shape;2311;p64"/>
          <p:cNvSpPr>
            <a:spLocks noGrp="1"/>
          </p:cNvSpPr>
          <p:nvPr>
            <p:ph type="pic" idx="7"/>
          </p:nvPr>
        </p:nvSpPr>
        <p:spPr>
          <a:xfrm>
            <a:off x="3576733" y="4248400"/>
            <a:ext cx="8615200" cy="2609600"/>
          </a:xfrm>
          <a:prstGeom prst="rect">
            <a:avLst/>
          </a:prstGeom>
          <a:solidFill>
            <a:schemeClr val="lt2"/>
          </a:solidFill>
          <a:ln>
            <a:noFill/>
          </a:ln>
        </p:spPr>
      </p:sp>
      <p:sp>
        <p:nvSpPr>
          <p:cNvPr id="2312" name="Google Shape;2312;p64"/>
          <p:cNvSpPr>
            <a:spLocks noGrp="1"/>
          </p:cNvSpPr>
          <p:nvPr>
            <p:ph type="pic" idx="8"/>
          </p:nvPr>
        </p:nvSpPr>
        <p:spPr>
          <a:xfrm>
            <a:off x="8091775" y="2848"/>
            <a:ext cx="2080800" cy="4175600"/>
          </a:xfrm>
          <a:prstGeom prst="rect">
            <a:avLst/>
          </a:prstGeom>
          <a:solidFill>
            <a:schemeClr val="lt2"/>
          </a:solidFill>
          <a:ln>
            <a:noFill/>
          </a:ln>
        </p:spPr>
      </p:sp>
      <p:sp>
        <p:nvSpPr>
          <p:cNvPr id="2313" name="Google Shape;2313;p64"/>
          <p:cNvSpPr>
            <a:spLocks noGrp="1"/>
          </p:cNvSpPr>
          <p:nvPr>
            <p:ph type="pic" idx="9"/>
          </p:nvPr>
        </p:nvSpPr>
        <p:spPr>
          <a:xfrm>
            <a:off x="10250900" y="2848"/>
            <a:ext cx="1941200" cy="4175600"/>
          </a:xfrm>
          <a:prstGeom prst="rect">
            <a:avLst/>
          </a:prstGeom>
          <a:solidFill>
            <a:schemeClr val="lt2"/>
          </a:solidFill>
          <a:ln>
            <a:noFill/>
          </a:ln>
        </p:spPr>
      </p:sp>
    </p:spTree>
    <p:extLst>
      <p:ext uri="{BB962C8B-B14F-4D97-AF65-F5344CB8AC3E}">
        <p14:creationId xmlns:p14="http://schemas.microsoft.com/office/powerpoint/2010/main" val="9552361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Section intro — black" preserve="1">
  <p:cSld name="23: Section intro — black">
    <p:spTree>
      <p:nvGrpSpPr>
        <p:cNvPr id="1" name="Shape 2314"/>
        <p:cNvGrpSpPr/>
        <p:nvPr/>
      </p:nvGrpSpPr>
      <p:grpSpPr>
        <a:xfrm>
          <a:off x="0" y="0"/>
          <a:ext cx="0" cy="0"/>
          <a:chOff x="0" y="0"/>
          <a:chExt cx="0" cy="0"/>
        </a:xfrm>
      </p:grpSpPr>
      <p:sp>
        <p:nvSpPr>
          <p:cNvPr id="2315" name="Google Shape;2315;p65"/>
          <p:cNvSpPr/>
          <p:nvPr/>
        </p:nvSpPr>
        <p:spPr>
          <a:xfrm>
            <a:off x="0" y="2405000"/>
            <a:ext cx="12192000" cy="2057600"/>
          </a:xfrm>
          <a:prstGeom prst="rect">
            <a:avLst/>
          </a:prstGeom>
          <a:solidFill>
            <a:srgbClr val="191919"/>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16" name="Google Shape;2316;p6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17" name="Google Shape;2317;p65"/>
          <p:cNvSpPr txBox="1">
            <a:spLocks noGrp="1"/>
          </p:cNvSpPr>
          <p:nvPr>
            <p:ph type="title"/>
          </p:nvPr>
        </p:nvSpPr>
        <p:spPr>
          <a:xfrm>
            <a:off x="581767" y="2422000"/>
            <a:ext cx="11150400" cy="204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627734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Section intro — gold" preserve="1">
  <p:cSld name="23: Section intro — gold">
    <p:spTree>
      <p:nvGrpSpPr>
        <p:cNvPr id="1" name="Shape 2318"/>
        <p:cNvGrpSpPr/>
        <p:nvPr/>
      </p:nvGrpSpPr>
      <p:grpSpPr>
        <a:xfrm>
          <a:off x="0" y="0"/>
          <a:ext cx="0" cy="0"/>
          <a:chOff x="0" y="0"/>
          <a:chExt cx="0" cy="0"/>
        </a:xfrm>
      </p:grpSpPr>
      <p:sp>
        <p:nvSpPr>
          <p:cNvPr id="2319" name="Google Shape;2319;p66"/>
          <p:cNvSpPr/>
          <p:nvPr/>
        </p:nvSpPr>
        <p:spPr>
          <a:xfrm>
            <a:off x="0" y="2405000"/>
            <a:ext cx="12192000" cy="2057600"/>
          </a:xfrm>
          <a:prstGeom prst="rect">
            <a:avLst/>
          </a:prstGeom>
          <a:solidFill>
            <a:schemeClr val="accent1"/>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2320" name="Google Shape;2320;p6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1" name="Google Shape;2321;p66"/>
          <p:cNvSpPr txBox="1">
            <a:spLocks noGrp="1"/>
          </p:cNvSpPr>
          <p:nvPr>
            <p:ph type="title"/>
          </p:nvPr>
        </p:nvSpPr>
        <p:spPr>
          <a:xfrm>
            <a:off x="581767" y="24221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484984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Section intro — maroon" preserve="1">
  <p:cSld name="23: Section intro — maroon">
    <p:spTree>
      <p:nvGrpSpPr>
        <p:cNvPr id="1" name="Shape 2322"/>
        <p:cNvGrpSpPr/>
        <p:nvPr/>
      </p:nvGrpSpPr>
      <p:grpSpPr>
        <a:xfrm>
          <a:off x="0" y="0"/>
          <a:ext cx="0" cy="0"/>
          <a:chOff x="0" y="0"/>
          <a:chExt cx="0" cy="0"/>
        </a:xfrm>
      </p:grpSpPr>
      <p:sp>
        <p:nvSpPr>
          <p:cNvPr id="2323" name="Google Shape;2323;p67"/>
          <p:cNvSpPr/>
          <p:nvPr/>
        </p:nvSpPr>
        <p:spPr>
          <a:xfrm>
            <a:off x="0" y="2405000"/>
            <a:ext cx="12192000" cy="2057600"/>
          </a:xfrm>
          <a:prstGeom prst="rect">
            <a:avLst/>
          </a:prstGeom>
          <a:solidFill>
            <a:schemeClr val="accent2"/>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24" name="Google Shape;2324;p6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5" name="Google Shape;2325;p67"/>
          <p:cNvSpPr txBox="1">
            <a:spLocks noGrp="1"/>
          </p:cNvSpPr>
          <p:nvPr>
            <p:ph type="title"/>
          </p:nvPr>
        </p:nvSpPr>
        <p:spPr>
          <a:xfrm>
            <a:off x="581767" y="24220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3105814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only, 1 column — white" preserve="1">
  <p:cSld name="23: Title only, 1 column — white">
    <p:spTree>
      <p:nvGrpSpPr>
        <p:cNvPr id="1" name="Shape 2326"/>
        <p:cNvGrpSpPr/>
        <p:nvPr/>
      </p:nvGrpSpPr>
      <p:grpSpPr>
        <a:xfrm>
          <a:off x="0" y="0"/>
          <a:ext cx="0" cy="0"/>
          <a:chOff x="0" y="0"/>
          <a:chExt cx="0" cy="0"/>
        </a:xfrm>
      </p:grpSpPr>
      <p:sp>
        <p:nvSpPr>
          <p:cNvPr id="2327" name="Google Shape;2327;p6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522060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z-Blank — black" preserve="1">
  <p:cSld name="23: z-Blank — black">
    <p:bg>
      <p:bgPr>
        <a:solidFill>
          <a:schemeClr val="dk1"/>
        </a:solidFill>
        <a:effectLst/>
      </p:bgPr>
    </p:bg>
    <p:spTree>
      <p:nvGrpSpPr>
        <p:cNvPr id="1" name="Shape 2328"/>
        <p:cNvGrpSpPr/>
        <p:nvPr/>
      </p:nvGrpSpPr>
      <p:grpSpPr>
        <a:xfrm>
          <a:off x="0" y="0"/>
          <a:ext cx="0" cy="0"/>
          <a:chOff x="0" y="0"/>
          <a:chExt cx="0" cy="0"/>
        </a:xfrm>
      </p:grpSpPr>
    </p:spTree>
    <p:extLst>
      <p:ext uri="{BB962C8B-B14F-4D97-AF65-F5344CB8AC3E}">
        <p14:creationId xmlns:p14="http://schemas.microsoft.com/office/powerpoint/2010/main" val="896115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z-Blank — white" preserve="1">
  <p:cSld name="23: z-Blank — white">
    <p:spTree>
      <p:nvGrpSpPr>
        <p:cNvPr id="1" name="Shape 2329"/>
        <p:cNvGrpSpPr/>
        <p:nvPr/>
      </p:nvGrpSpPr>
      <p:grpSpPr>
        <a:xfrm>
          <a:off x="0" y="0"/>
          <a:ext cx="0" cy="0"/>
          <a:chOff x="0" y="0"/>
          <a:chExt cx="0" cy="0"/>
        </a:xfrm>
      </p:grpSpPr>
    </p:spTree>
    <p:extLst>
      <p:ext uri="{BB962C8B-B14F-4D97-AF65-F5344CB8AC3E}">
        <p14:creationId xmlns:p14="http://schemas.microsoft.com/office/powerpoint/2010/main" val="394934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 black" preserve="1">
  <p:cSld name="23: Agenda — black">
    <p:bg>
      <p:bgPr>
        <a:solidFill>
          <a:schemeClr val="dk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32" name="Google Shape;32;p8"/>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33" name="Google Shape;33;p8"/>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3118694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only — white" preserve="1">
  <p:cSld name="23: Title only — white">
    <p:spTree>
      <p:nvGrpSpPr>
        <p:cNvPr id="1" name="Shape 2330"/>
        <p:cNvGrpSpPr/>
        <p:nvPr/>
      </p:nvGrpSpPr>
      <p:grpSpPr>
        <a:xfrm>
          <a:off x="0" y="0"/>
          <a:ext cx="0" cy="0"/>
          <a:chOff x="0" y="0"/>
          <a:chExt cx="0" cy="0"/>
        </a:xfrm>
      </p:grpSpPr>
      <p:sp>
        <p:nvSpPr>
          <p:cNvPr id="2331" name="Google Shape;2331;p7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28387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READ ME — Find more tips and tools" preserve="1">
  <p:cSld name="23: ***READ ME — Find more tips and tools">
    <p:spTree>
      <p:nvGrpSpPr>
        <p:cNvPr id="1" name="Shape 2332"/>
        <p:cNvGrpSpPr/>
        <p:nvPr/>
      </p:nvGrpSpPr>
      <p:grpSpPr>
        <a:xfrm>
          <a:off x="0" y="0"/>
          <a:ext cx="0" cy="0"/>
          <a:chOff x="0" y="0"/>
          <a:chExt cx="0" cy="0"/>
        </a:xfrm>
      </p:grpSpPr>
      <p:sp>
        <p:nvSpPr>
          <p:cNvPr id="2333" name="Google Shape;2333;p72"/>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4" name="Google Shape;2334;p72"/>
          <p:cNvSpPr txBox="1"/>
          <p:nvPr/>
        </p:nvSpPr>
        <p:spPr>
          <a:xfrm>
            <a:off x="3027800" y="0"/>
            <a:ext cx="904228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For more tips, tools, layouts to help make your presentations shine, visit:</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https://links.asu.edu/</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official-presentation-template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37720157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reserve="1">
  <p:cSld name="23: **READ ME — Find more branded templates and tools for your use">
    <p:spTree>
      <p:nvGrpSpPr>
        <p:cNvPr id="1" name="Shape 2335"/>
        <p:cNvGrpSpPr/>
        <p:nvPr/>
      </p:nvGrpSpPr>
      <p:grpSpPr>
        <a:xfrm>
          <a:off x="0" y="0"/>
          <a:ext cx="0" cy="0"/>
          <a:chOff x="0" y="0"/>
          <a:chExt cx="0" cy="0"/>
        </a:xfrm>
      </p:grpSpPr>
      <p:sp>
        <p:nvSpPr>
          <p:cNvPr id="2336" name="Google Shape;2336;p7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7" name="Google Shape;2337;p73"/>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Find more branded templates created for your use:</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https://brandguide.</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asu.edu/tools/</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templates-libraries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773514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reserve="1">
  <p:cSld name="23: *Presentation title slide options divider (choose from following templates →)">
    <p:bg>
      <p:bgPr>
        <a:solidFill>
          <a:schemeClr val="lt2"/>
        </a:solidFill>
        <a:effectLst/>
      </p:bgPr>
    </p:bg>
    <p:spTree>
      <p:nvGrpSpPr>
        <p:cNvPr id="1" name="Shape 2338"/>
        <p:cNvGrpSpPr/>
        <p:nvPr/>
      </p:nvGrpSpPr>
      <p:grpSpPr>
        <a:xfrm>
          <a:off x="0" y="0"/>
          <a:ext cx="0" cy="0"/>
          <a:chOff x="0" y="0"/>
          <a:chExt cx="0" cy="0"/>
        </a:xfrm>
      </p:grpSpPr>
      <p:sp>
        <p:nvSpPr>
          <p:cNvPr id="2339" name="Google Shape;2339;p74"/>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Presentation title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0" name="Google Shape;2340;p74"/>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398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reserve="1">
  <p:cSld name="23: Agenda slide options divider (choose from following templates →)">
    <p:bg>
      <p:bgPr>
        <a:solidFill>
          <a:schemeClr val="lt2"/>
        </a:solidFill>
        <a:effectLst/>
      </p:bgPr>
    </p:bg>
    <p:spTree>
      <p:nvGrpSpPr>
        <p:cNvPr id="1" name="Shape 2341"/>
        <p:cNvGrpSpPr/>
        <p:nvPr/>
      </p:nvGrpSpPr>
      <p:grpSpPr>
        <a:xfrm>
          <a:off x="0" y="0"/>
          <a:ext cx="0" cy="0"/>
          <a:chOff x="0" y="0"/>
          <a:chExt cx="0" cy="0"/>
        </a:xfrm>
      </p:grpSpPr>
      <p:sp>
        <p:nvSpPr>
          <p:cNvPr id="2342" name="Google Shape;2342;p7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Agenda or schedule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3" name="Google Shape;2343;p7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1299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reserve="1">
  <p:cSld name="23: Section intro slide options divider (choose from following templates →)">
    <p:bg>
      <p:bgPr>
        <a:solidFill>
          <a:schemeClr val="lt2"/>
        </a:solidFill>
        <a:effectLst/>
      </p:bgPr>
    </p:bg>
    <p:spTree>
      <p:nvGrpSpPr>
        <p:cNvPr id="1" name="Shape 2344"/>
        <p:cNvGrpSpPr/>
        <p:nvPr/>
      </p:nvGrpSpPr>
      <p:grpSpPr>
        <a:xfrm>
          <a:off x="0" y="0"/>
          <a:ext cx="0" cy="0"/>
          <a:chOff x="0" y="0"/>
          <a:chExt cx="0" cy="0"/>
        </a:xfrm>
      </p:grpSpPr>
      <p:sp>
        <p:nvSpPr>
          <p:cNvPr id="2345" name="Google Shape;2345;p76"/>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Section intro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6" name="Google Shape;2346;p76"/>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96232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Section intro — black" preserve="1">
  <p:cSld name="1_23: Section intro — black">
    <p:bg>
      <p:bgPr>
        <a:solidFill>
          <a:schemeClr val="dk1"/>
        </a:solidFill>
        <a:effectLst/>
      </p:bgPr>
    </p:bg>
    <p:spTree>
      <p:nvGrpSpPr>
        <p:cNvPr id="1" name="Shape 2347"/>
        <p:cNvGrpSpPr/>
        <p:nvPr/>
      </p:nvGrpSpPr>
      <p:grpSpPr>
        <a:xfrm>
          <a:off x="0" y="0"/>
          <a:ext cx="0" cy="0"/>
          <a:chOff x="0" y="0"/>
          <a:chExt cx="0" cy="0"/>
        </a:xfrm>
      </p:grpSpPr>
      <p:pic>
        <p:nvPicPr>
          <p:cNvPr id="2348" name="Google Shape;2348;p77"/>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49" name="Google Shape;2349;p77"/>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4800"/>
              <a:buNone/>
              <a:defRPr sz="6400">
                <a:solidFill>
                  <a:schemeClr val="accen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721672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Section intro — gold" preserve="1">
  <p:cSld name="1_23: Section intro — gold">
    <p:bg>
      <p:bgPr>
        <a:solidFill>
          <a:schemeClr val="accent1"/>
        </a:solidFill>
        <a:effectLst/>
      </p:bgPr>
    </p:bg>
    <p:spTree>
      <p:nvGrpSpPr>
        <p:cNvPr id="1" name="Shape 2350"/>
        <p:cNvGrpSpPr/>
        <p:nvPr/>
      </p:nvGrpSpPr>
      <p:grpSpPr>
        <a:xfrm>
          <a:off x="0" y="0"/>
          <a:ext cx="0" cy="0"/>
          <a:chOff x="0" y="0"/>
          <a:chExt cx="0" cy="0"/>
        </a:xfrm>
      </p:grpSpPr>
      <p:sp>
        <p:nvSpPr>
          <p:cNvPr id="2351" name="Google Shape;2351;p78"/>
          <p:cNvSpPr txBox="1">
            <a:spLocks noGrp="1"/>
          </p:cNvSpPr>
          <p:nvPr>
            <p:ph type="title"/>
          </p:nvPr>
        </p:nvSpPr>
        <p:spPr>
          <a:xfrm>
            <a:off x="764033" y="6299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800"/>
              <a:buNone/>
              <a:defRPr sz="64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pic>
        <p:nvPicPr>
          <p:cNvPr id="2352" name="Google Shape;2352;p78" descr="ASU_Horiz_RGB_Digital_MaroonGold.png"/>
          <p:cNvPicPr preferRelativeResize="0"/>
          <p:nvPr/>
        </p:nvPicPr>
        <p:blipFill rotWithShape="1">
          <a:blip r:embed="rId2">
            <a:alphaModFix/>
          </a:blip>
          <a:srcRect l="3728" t="13552" r="59274" b="16226"/>
          <a:stretch/>
        </p:blipFill>
        <p:spPr>
          <a:xfrm>
            <a:off x="10822433" y="6102367"/>
            <a:ext cx="1157200" cy="609600"/>
          </a:xfrm>
          <a:prstGeom prst="rect">
            <a:avLst/>
          </a:prstGeom>
          <a:noFill/>
          <a:ln>
            <a:noFill/>
          </a:ln>
        </p:spPr>
      </p:pic>
    </p:spTree>
    <p:extLst>
      <p:ext uri="{BB962C8B-B14F-4D97-AF65-F5344CB8AC3E}">
        <p14:creationId xmlns:p14="http://schemas.microsoft.com/office/powerpoint/2010/main" val="1210065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Section intro — maroon" preserve="1">
  <p:cSld name="1_23: Section intro — maroon">
    <p:bg>
      <p:bgPr>
        <a:solidFill>
          <a:schemeClr val="accent2"/>
        </a:solidFill>
        <a:effectLst/>
      </p:bgPr>
    </p:bg>
    <p:spTree>
      <p:nvGrpSpPr>
        <p:cNvPr id="1" name="Shape 2353"/>
        <p:cNvGrpSpPr/>
        <p:nvPr/>
      </p:nvGrpSpPr>
      <p:grpSpPr>
        <a:xfrm>
          <a:off x="0" y="0"/>
          <a:ext cx="0" cy="0"/>
          <a:chOff x="0" y="0"/>
          <a:chExt cx="0" cy="0"/>
        </a:xfrm>
      </p:grpSpPr>
      <p:pic>
        <p:nvPicPr>
          <p:cNvPr id="2354" name="Google Shape;2354;p7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55" name="Google Shape;2355;p79"/>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None/>
              <a:defRPr sz="64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071730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Section intro with preheader — white" preserve="1">
  <p:cSld name="23: Section intro with preheader — white">
    <p:spTree>
      <p:nvGrpSpPr>
        <p:cNvPr id="1" name="Shape 2356"/>
        <p:cNvGrpSpPr/>
        <p:nvPr/>
      </p:nvGrpSpPr>
      <p:grpSpPr>
        <a:xfrm>
          <a:off x="0" y="0"/>
          <a:ext cx="0" cy="0"/>
          <a:chOff x="0" y="0"/>
          <a:chExt cx="0" cy="0"/>
        </a:xfrm>
      </p:grpSpPr>
      <p:sp>
        <p:nvSpPr>
          <p:cNvPr id="2357" name="Google Shape;2357;p80"/>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58" name="Google Shape;2358;p80"/>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413465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Title and text, 3 column, pattern — white" preserve="1">
  <p:cSld name="23: Title and text, 3 column, pattern — white">
    <p:spTree>
      <p:nvGrpSpPr>
        <p:cNvPr id="1"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36" name="Google Shape;36;p9"/>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7" name="Google Shape;37;p9"/>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8" name="Google Shape;38;p9"/>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2400"/>
              <a:buFont typeface="Arial"/>
              <a:buNone/>
              <a:defRPr sz="3200" b="1">
                <a:solidFill>
                  <a:schemeClr val="dk1"/>
                </a:solidFill>
              </a:defRPr>
            </a:lvl2pPr>
            <a:lvl3pPr lvl="2" algn="l">
              <a:lnSpc>
                <a:spcPct val="90000"/>
              </a:lnSpc>
              <a:spcBef>
                <a:spcPts val="0"/>
              </a:spcBef>
              <a:spcAft>
                <a:spcPts val="0"/>
              </a:spcAft>
              <a:buClr>
                <a:schemeClr val="dk1"/>
              </a:buClr>
              <a:buSzPts val="2400"/>
              <a:buFont typeface="Arial"/>
              <a:buNone/>
              <a:defRPr sz="3200" b="1">
                <a:solidFill>
                  <a:schemeClr val="dk1"/>
                </a:solidFill>
              </a:defRPr>
            </a:lvl3pPr>
            <a:lvl4pPr lvl="3" algn="l">
              <a:lnSpc>
                <a:spcPct val="90000"/>
              </a:lnSpc>
              <a:spcBef>
                <a:spcPts val="0"/>
              </a:spcBef>
              <a:spcAft>
                <a:spcPts val="0"/>
              </a:spcAft>
              <a:buClr>
                <a:schemeClr val="dk1"/>
              </a:buClr>
              <a:buSzPts val="2400"/>
              <a:buFont typeface="Arial"/>
              <a:buNone/>
              <a:defRPr sz="3200" b="1">
                <a:solidFill>
                  <a:schemeClr val="dk1"/>
                </a:solidFill>
              </a:defRPr>
            </a:lvl4pPr>
            <a:lvl5pPr lvl="4" algn="l">
              <a:lnSpc>
                <a:spcPct val="90000"/>
              </a:lnSpc>
              <a:spcBef>
                <a:spcPts val="0"/>
              </a:spcBef>
              <a:spcAft>
                <a:spcPts val="0"/>
              </a:spcAft>
              <a:buClr>
                <a:schemeClr val="dk1"/>
              </a:buClr>
              <a:buSzPts val="2400"/>
              <a:buFont typeface="Arial"/>
              <a:buNone/>
              <a:defRPr sz="3200" b="1">
                <a:solidFill>
                  <a:schemeClr val="dk1"/>
                </a:solidFill>
              </a:defRPr>
            </a:lvl5pPr>
            <a:lvl6pPr lvl="5" algn="l">
              <a:lnSpc>
                <a:spcPct val="90000"/>
              </a:lnSpc>
              <a:spcBef>
                <a:spcPts val="0"/>
              </a:spcBef>
              <a:spcAft>
                <a:spcPts val="0"/>
              </a:spcAft>
              <a:buClr>
                <a:schemeClr val="dk1"/>
              </a:buClr>
              <a:buSzPts val="2400"/>
              <a:buFont typeface="Arial"/>
              <a:buNone/>
              <a:defRPr sz="3200" b="1">
                <a:solidFill>
                  <a:schemeClr val="dk1"/>
                </a:solidFill>
              </a:defRPr>
            </a:lvl6pPr>
            <a:lvl7pPr lvl="6" algn="l">
              <a:lnSpc>
                <a:spcPct val="90000"/>
              </a:lnSpc>
              <a:spcBef>
                <a:spcPts val="0"/>
              </a:spcBef>
              <a:spcAft>
                <a:spcPts val="0"/>
              </a:spcAft>
              <a:buClr>
                <a:schemeClr val="dk1"/>
              </a:buClr>
              <a:buSzPts val="2400"/>
              <a:buFont typeface="Arial"/>
              <a:buNone/>
              <a:defRPr sz="3200" b="1">
                <a:solidFill>
                  <a:schemeClr val="dk1"/>
                </a:solidFill>
              </a:defRPr>
            </a:lvl7pPr>
            <a:lvl8pPr lvl="7" algn="l">
              <a:lnSpc>
                <a:spcPct val="90000"/>
              </a:lnSpc>
              <a:spcBef>
                <a:spcPts val="0"/>
              </a:spcBef>
              <a:spcAft>
                <a:spcPts val="0"/>
              </a:spcAft>
              <a:buClr>
                <a:schemeClr val="dk1"/>
              </a:buClr>
              <a:buSzPts val="2400"/>
              <a:buFont typeface="Arial"/>
              <a:buNone/>
              <a:defRPr sz="3200" b="1">
                <a:solidFill>
                  <a:schemeClr val="dk1"/>
                </a:solidFill>
              </a:defRPr>
            </a:lvl8pPr>
            <a:lvl9pPr lvl="8" algn="l">
              <a:lnSpc>
                <a:spcPct val="90000"/>
              </a:lnSpc>
              <a:spcBef>
                <a:spcPts val="0"/>
              </a:spcBef>
              <a:spcAft>
                <a:spcPts val="0"/>
              </a:spcAft>
              <a:buClr>
                <a:schemeClr val="dk1"/>
              </a:buClr>
              <a:buSzPts val="2400"/>
              <a:buFont typeface="Arial"/>
              <a:buNone/>
              <a:defRPr sz="3200" b="1">
                <a:solidFill>
                  <a:schemeClr val="dk1"/>
                </a:solidFill>
              </a:defRPr>
            </a:lvl9pPr>
          </a:lstStyle>
          <a:p>
            <a:endParaRPr/>
          </a:p>
        </p:txBody>
      </p:sp>
    </p:spTree>
    <p:extLst>
      <p:ext uri="{BB962C8B-B14F-4D97-AF65-F5344CB8AC3E}">
        <p14:creationId xmlns:p14="http://schemas.microsoft.com/office/powerpoint/2010/main" val="2030433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Section intro with preheader — black" preserve="1">
  <p:cSld name="23: Section intro with preheader — black">
    <p:bg>
      <p:bgPr>
        <a:solidFill>
          <a:schemeClr val="dk1"/>
        </a:solidFill>
        <a:effectLst/>
      </p:bgPr>
    </p:bg>
    <p:spTree>
      <p:nvGrpSpPr>
        <p:cNvPr id="1" name="Shape 2359"/>
        <p:cNvGrpSpPr/>
        <p:nvPr/>
      </p:nvGrpSpPr>
      <p:grpSpPr>
        <a:xfrm>
          <a:off x="0" y="0"/>
          <a:ext cx="0" cy="0"/>
          <a:chOff x="0" y="0"/>
          <a:chExt cx="0" cy="0"/>
        </a:xfrm>
      </p:grpSpPr>
      <p:sp>
        <p:nvSpPr>
          <p:cNvPr id="2360" name="Google Shape;2360;p81"/>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1" name="Google Shape;2361;p81"/>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1197948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Section intro with preheader — gold" preserve="1">
  <p:cSld name="23: Section intro with preheader — gold">
    <p:bg>
      <p:bgPr>
        <a:solidFill>
          <a:schemeClr val="accent1"/>
        </a:solidFill>
        <a:effectLst/>
      </p:bgPr>
    </p:bg>
    <p:spTree>
      <p:nvGrpSpPr>
        <p:cNvPr id="1" name="Shape 2362"/>
        <p:cNvGrpSpPr/>
        <p:nvPr/>
      </p:nvGrpSpPr>
      <p:grpSpPr>
        <a:xfrm>
          <a:off x="0" y="0"/>
          <a:ext cx="0" cy="0"/>
          <a:chOff x="0" y="0"/>
          <a:chExt cx="0" cy="0"/>
        </a:xfrm>
      </p:grpSpPr>
      <p:sp>
        <p:nvSpPr>
          <p:cNvPr id="2363" name="Google Shape;2363;p82"/>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4" name="Google Shape;2364;p82"/>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37293117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Section intro with preheader — maroon" preserve="1">
  <p:cSld name="23: Section intro with preheader — maroon">
    <p:bg>
      <p:bgPr>
        <a:solidFill>
          <a:schemeClr val="accent2"/>
        </a:solidFill>
        <a:effectLst/>
      </p:bgPr>
    </p:bg>
    <p:spTree>
      <p:nvGrpSpPr>
        <p:cNvPr id="1" name="Shape 2365"/>
        <p:cNvGrpSpPr/>
        <p:nvPr/>
      </p:nvGrpSpPr>
      <p:grpSpPr>
        <a:xfrm>
          <a:off x="0" y="0"/>
          <a:ext cx="0" cy="0"/>
          <a:chOff x="0" y="0"/>
          <a:chExt cx="0" cy="0"/>
        </a:xfrm>
      </p:grpSpPr>
      <p:sp>
        <p:nvSpPr>
          <p:cNvPr id="2366" name="Google Shape;2366;p83"/>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7" name="Google Shape;2367;p8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736526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Section intro with subtitle and text" preserve="1">
  <p:cSld name="23: Section intro with subtitle and text">
    <p:spTree>
      <p:nvGrpSpPr>
        <p:cNvPr id="1" name="Shape 2368"/>
        <p:cNvGrpSpPr/>
        <p:nvPr/>
      </p:nvGrpSpPr>
      <p:grpSpPr>
        <a:xfrm>
          <a:off x="0" y="0"/>
          <a:ext cx="0" cy="0"/>
          <a:chOff x="0" y="0"/>
          <a:chExt cx="0" cy="0"/>
        </a:xfrm>
      </p:grpSpPr>
      <p:sp>
        <p:nvSpPr>
          <p:cNvPr id="2369" name="Google Shape;2369;p8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0" name="Google Shape;2370;p84"/>
          <p:cNvSpPr txBox="1">
            <a:spLocks noGrp="1"/>
          </p:cNvSpPr>
          <p:nvPr>
            <p:ph type="title"/>
          </p:nvPr>
        </p:nvSpPr>
        <p:spPr>
          <a:xfrm>
            <a:off x="354000" y="1644233"/>
            <a:ext cx="5393600" cy="1976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sz="5600">
                <a:highlight>
                  <a:schemeClr val="accent1"/>
                </a:highlight>
              </a:defRPr>
            </a:lvl1pPr>
            <a:lvl2pPr lvl="1" algn="l">
              <a:lnSpc>
                <a:spcPct val="115000"/>
              </a:lnSpc>
              <a:spcBef>
                <a:spcPts val="0"/>
              </a:spcBef>
              <a:spcAft>
                <a:spcPts val="0"/>
              </a:spcAft>
              <a:buSzPts val="4200"/>
              <a:buNone/>
              <a:defRPr sz="5600"/>
            </a:lvl2pPr>
            <a:lvl3pPr lvl="2" algn="l">
              <a:lnSpc>
                <a:spcPct val="115000"/>
              </a:lnSpc>
              <a:spcBef>
                <a:spcPts val="1067"/>
              </a:spcBef>
              <a:spcAft>
                <a:spcPts val="0"/>
              </a:spcAft>
              <a:buSzPts val="4200"/>
              <a:buNone/>
              <a:defRPr sz="5600"/>
            </a:lvl3pPr>
            <a:lvl4pPr lvl="3" algn="l">
              <a:lnSpc>
                <a:spcPct val="115000"/>
              </a:lnSpc>
              <a:spcBef>
                <a:spcPts val="1067"/>
              </a:spcBef>
              <a:spcAft>
                <a:spcPts val="0"/>
              </a:spcAft>
              <a:buSzPts val="4200"/>
              <a:buNone/>
              <a:defRPr sz="5600"/>
            </a:lvl4pPr>
            <a:lvl5pPr lvl="4" algn="l">
              <a:lnSpc>
                <a:spcPct val="115000"/>
              </a:lnSpc>
              <a:spcBef>
                <a:spcPts val="1067"/>
              </a:spcBef>
              <a:spcAft>
                <a:spcPts val="0"/>
              </a:spcAft>
              <a:buSzPts val="4200"/>
              <a:buNone/>
              <a:defRPr sz="5600"/>
            </a:lvl5pPr>
            <a:lvl6pPr lvl="5" algn="l">
              <a:lnSpc>
                <a:spcPct val="115000"/>
              </a:lnSpc>
              <a:spcBef>
                <a:spcPts val="1067"/>
              </a:spcBef>
              <a:spcAft>
                <a:spcPts val="0"/>
              </a:spcAft>
              <a:buSzPts val="4200"/>
              <a:buNone/>
              <a:defRPr sz="5600"/>
            </a:lvl6pPr>
            <a:lvl7pPr lvl="6" algn="l">
              <a:lnSpc>
                <a:spcPct val="115000"/>
              </a:lnSpc>
              <a:spcBef>
                <a:spcPts val="1067"/>
              </a:spcBef>
              <a:spcAft>
                <a:spcPts val="0"/>
              </a:spcAft>
              <a:buSzPts val="4200"/>
              <a:buNone/>
              <a:defRPr sz="5600"/>
            </a:lvl7pPr>
            <a:lvl8pPr lvl="7" algn="l">
              <a:lnSpc>
                <a:spcPct val="115000"/>
              </a:lnSpc>
              <a:spcBef>
                <a:spcPts val="1067"/>
              </a:spcBef>
              <a:spcAft>
                <a:spcPts val="0"/>
              </a:spcAft>
              <a:buSzPts val="4200"/>
              <a:buNone/>
              <a:defRPr sz="5600"/>
            </a:lvl8pPr>
            <a:lvl9pPr lvl="8" algn="l">
              <a:lnSpc>
                <a:spcPct val="115000"/>
              </a:lnSpc>
              <a:spcBef>
                <a:spcPts val="1067"/>
              </a:spcBef>
              <a:spcAft>
                <a:spcPts val="1067"/>
              </a:spcAft>
              <a:buSzPts val="4200"/>
              <a:buNone/>
              <a:defRPr sz="5600"/>
            </a:lvl9pPr>
          </a:lstStyle>
          <a:p>
            <a:endParaRPr/>
          </a:p>
        </p:txBody>
      </p:sp>
      <p:sp>
        <p:nvSpPr>
          <p:cNvPr id="2371" name="Google Shape;2371;p84"/>
          <p:cNvSpPr txBox="1">
            <a:spLocks noGrp="1"/>
          </p:cNvSpPr>
          <p:nvPr>
            <p:ph type="subTitle" idx="1"/>
          </p:nvPr>
        </p:nvSpPr>
        <p:spPr>
          <a:xfrm>
            <a:off x="354000" y="3620633"/>
            <a:ext cx="5393600" cy="1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372" name="Google Shape;2372;p84"/>
          <p:cNvSpPr txBox="1">
            <a:spLocks noGrp="1"/>
          </p:cNvSpPr>
          <p:nvPr>
            <p:ph type="body" idx="2"/>
          </p:nvPr>
        </p:nvSpPr>
        <p:spPr>
          <a:xfrm>
            <a:off x="6586000" y="965433"/>
            <a:ext cx="5116000" cy="4926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8027236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reserve="1">
  <p:cSld name="23: Title and text slide options divider (choose from following templates →)">
    <p:bg>
      <p:bgPr>
        <a:solidFill>
          <a:schemeClr val="lt2"/>
        </a:solidFill>
        <a:effectLst/>
      </p:bgPr>
    </p:bg>
    <p:spTree>
      <p:nvGrpSpPr>
        <p:cNvPr id="1" name="Shape 2373"/>
        <p:cNvGrpSpPr/>
        <p:nvPr/>
      </p:nvGrpSpPr>
      <p:grpSpPr>
        <a:xfrm>
          <a:off x="0" y="0"/>
          <a:ext cx="0" cy="0"/>
          <a:chOff x="0" y="0"/>
          <a:chExt cx="0" cy="0"/>
        </a:xfrm>
      </p:grpSpPr>
      <p:sp>
        <p:nvSpPr>
          <p:cNvPr id="2374" name="Google Shape;2374;p85"/>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Title and text slide options</a:t>
            </a:r>
            <a:endParaRPr sz="9600" b="1" i="0" u="none" strike="noStrike" cap="none">
              <a:solidFill>
                <a:srgbClr val="191919"/>
              </a:solidFill>
              <a:latin typeface="Arial"/>
              <a:ea typeface="Arial"/>
              <a:cs typeface="Arial"/>
              <a:sym typeface="Arial"/>
            </a:endParaRPr>
          </a:p>
        </p:txBody>
      </p:sp>
      <p:sp>
        <p:nvSpPr>
          <p:cNvPr id="2375" name="Google Shape;2375;p8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60245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and text — black" preserve="1">
  <p:cSld name="23: Title and text — black">
    <p:bg>
      <p:bgPr>
        <a:solidFill>
          <a:schemeClr val="dk1"/>
        </a:solidFill>
        <a:effectLst/>
      </p:bgPr>
    </p:bg>
    <p:spTree>
      <p:nvGrpSpPr>
        <p:cNvPr id="1" name="Shape 2376"/>
        <p:cNvGrpSpPr/>
        <p:nvPr/>
      </p:nvGrpSpPr>
      <p:grpSpPr>
        <a:xfrm>
          <a:off x="0" y="0"/>
          <a:ext cx="0" cy="0"/>
          <a:chOff x="0" y="0"/>
          <a:chExt cx="0" cy="0"/>
        </a:xfrm>
      </p:grpSpPr>
      <p:sp>
        <p:nvSpPr>
          <p:cNvPr id="2377" name="Google Shape;2377;p86"/>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8" name="Google Shape;2378;p86"/>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577862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and text, 1 column — white" preserve="1">
  <p:cSld name="23: Title and text, 1 column — white">
    <p:spTree>
      <p:nvGrpSpPr>
        <p:cNvPr id="1" name="Shape 2379"/>
        <p:cNvGrpSpPr/>
        <p:nvPr/>
      </p:nvGrpSpPr>
      <p:grpSpPr>
        <a:xfrm>
          <a:off x="0" y="0"/>
          <a:ext cx="0" cy="0"/>
          <a:chOff x="0" y="0"/>
          <a:chExt cx="0" cy="0"/>
        </a:xfrm>
      </p:grpSpPr>
      <p:sp>
        <p:nvSpPr>
          <p:cNvPr id="2380" name="Google Shape;2380;p87"/>
          <p:cNvSpPr txBox="1">
            <a:spLocks noGrp="1"/>
          </p:cNvSpPr>
          <p:nvPr>
            <p:ph type="title"/>
          </p:nvPr>
        </p:nvSpPr>
        <p:spPr>
          <a:xfrm>
            <a:off x="560833" y="426733"/>
            <a:ext cx="488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1" name="Google Shape;2381;p87"/>
          <p:cNvSpPr txBox="1">
            <a:spLocks noGrp="1"/>
          </p:cNvSpPr>
          <p:nvPr>
            <p:ph type="body" idx="1"/>
          </p:nvPr>
        </p:nvSpPr>
        <p:spPr>
          <a:xfrm>
            <a:off x="561200" y="1808500"/>
            <a:ext cx="5474000" cy="4628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078583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and text, 1 column — black" preserve="1">
  <p:cSld name="23: Title and text, 1 column — black">
    <p:spTree>
      <p:nvGrpSpPr>
        <p:cNvPr id="1" name="Shape 2382"/>
        <p:cNvGrpSpPr/>
        <p:nvPr/>
      </p:nvGrpSpPr>
      <p:grpSpPr>
        <a:xfrm>
          <a:off x="0" y="0"/>
          <a:ext cx="0" cy="0"/>
          <a:chOff x="0" y="0"/>
          <a:chExt cx="0" cy="0"/>
        </a:xfrm>
      </p:grpSpPr>
      <p:sp>
        <p:nvSpPr>
          <p:cNvPr id="2383" name="Google Shape;2383;p8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84" name="Google Shape;2384;p88"/>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85" name="Google Shape;2385;p8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945753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and text with subtitle, 2 column — white" preserve="1">
  <p:cSld name="23: Title and text with subtitle, 2 column — white">
    <p:spTree>
      <p:nvGrpSpPr>
        <p:cNvPr id="1" name="Shape 2386"/>
        <p:cNvGrpSpPr/>
        <p:nvPr/>
      </p:nvGrpSpPr>
      <p:grpSpPr>
        <a:xfrm>
          <a:off x="0" y="0"/>
          <a:ext cx="0" cy="0"/>
          <a:chOff x="0" y="0"/>
          <a:chExt cx="0" cy="0"/>
        </a:xfrm>
      </p:grpSpPr>
      <p:sp>
        <p:nvSpPr>
          <p:cNvPr id="2387" name="Google Shape;2387;p8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8" name="Google Shape;2388;p89"/>
          <p:cNvSpPr txBox="1">
            <a:spLocks noGrp="1"/>
          </p:cNvSpPr>
          <p:nvPr>
            <p:ph type="body" idx="1"/>
          </p:nvPr>
        </p:nvSpPr>
        <p:spPr>
          <a:xfrm>
            <a:off x="560833" y="1536633"/>
            <a:ext cx="5474000" cy="4555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89" name="Google Shape;2389;p89"/>
          <p:cNvSpPr txBox="1">
            <a:spLocks noGrp="1"/>
          </p:cNvSpPr>
          <p:nvPr>
            <p:ph type="body" idx="2"/>
          </p:nvPr>
        </p:nvSpPr>
        <p:spPr>
          <a:xfrm>
            <a:off x="6156967" y="1536633"/>
            <a:ext cx="5584000" cy="4555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90" name="Google Shape;2390;p89"/>
          <p:cNvSpPr txBox="1">
            <a:spLocks noGrp="1"/>
          </p:cNvSpPr>
          <p:nvPr>
            <p:ph type="subTitle" idx="3"/>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5817475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Title and text, 3 column with dividers — white" preserve="1">
  <p:cSld name="23: Title and text, 3 column with dividers — white">
    <p:spTree>
      <p:nvGrpSpPr>
        <p:cNvPr id="1" name="Shape 2391"/>
        <p:cNvGrpSpPr/>
        <p:nvPr/>
      </p:nvGrpSpPr>
      <p:grpSpPr>
        <a:xfrm>
          <a:off x="0" y="0"/>
          <a:ext cx="0" cy="0"/>
          <a:chOff x="0" y="0"/>
          <a:chExt cx="0" cy="0"/>
        </a:xfrm>
      </p:grpSpPr>
      <p:sp>
        <p:nvSpPr>
          <p:cNvPr id="2392" name="Google Shape;2392;p9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93" name="Google Shape;2393;p90"/>
          <p:cNvSpPr txBox="1">
            <a:spLocks noGrp="1"/>
          </p:cNvSpPr>
          <p:nvPr>
            <p:ph type="body" idx="1"/>
          </p:nvPr>
        </p:nvSpPr>
        <p:spPr>
          <a:xfrm>
            <a:off x="560833" y="1345733"/>
            <a:ext cx="3624000" cy="50916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394" name="Google Shape;2394;p90"/>
          <p:cNvSpPr txBox="1">
            <a:spLocks noGrp="1"/>
          </p:cNvSpPr>
          <p:nvPr>
            <p:ph type="body" idx="2"/>
          </p:nvPr>
        </p:nvSpPr>
        <p:spPr>
          <a:xfrm>
            <a:off x="4474467" y="1345733"/>
            <a:ext cx="3624000" cy="50916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5" name="Google Shape;2395;p90"/>
          <p:cNvCxnSpPr/>
          <p:nvPr/>
        </p:nvCxnSpPr>
        <p:spPr>
          <a:xfrm>
            <a:off x="8326584" y="1586032"/>
            <a:ext cx="0" cy="4477200"/>
          </a:xfrm>
          <a:prstGeom prst="straightConnector1">
            <a:avLst/>
          </a:prstGeom>
          <a:noFill/>
          <a:ln w="38100" cap="flat" cmpd="sng">
            <a:solidFill>
              <a:schemeClr val="accent1"/>
            </a:solidFill>
            <a:prstDash val="solid"/>
            <a:round/>
            <a:headEnd type="none" w="sm" len="sm"/>
            <a:tailEnd type="none" w="sm" len="sm"/>
          </a:ln>
        </p:spPr>
      </p:cxnSp>
      <p:sp>
        <p:nvSpPr>
          <p:cNvPr id="2396" name="Google Shape;2396;p90"/>
          <p:cNvSpPr txBox="1">
            <a:spLocks noGrp="1"/>
          </p:cNvSpPr>
          <p:nvPr>
            <p:ph type="body" idx="3"/>
          </p:nvPr>
        </p:nvSpPr>
        <p:spPr>
          <a:xfrm>
            <a:off x="8388100" y="1345733"/>
            <a:ext cx="3352400" cy="50916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7" name="Google Shape;2397;p90"/>
          <p:cNvCxnSpPr/>
          <p:nvPr/>
        </p:nvCxnSpPr>
        <p:spPr>
          <a:xfrm>
            <a:off x="4408351" y="1586032"/>
            <a:ext cx="0" cy="4477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263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text, photo, left" preserve="1">
  <p:cSld name="23: Title, text, photo, lef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560833" y="426733"/>
            <a:ext cx="56084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41" name="Google Shape;41;p10"/>
          <p:cNvSpPr txBox="1">
            <a:spLocks noGrp="1"/>
          </p:cNvSpPr>
          <p:nvPr>
            <p:ph type="body" idx="1"/>
          </p:nvPr>
        </p:nvSpPr>
        <p:spPr>
          <a:xfrm>
            <a:off x="561200" y="1808500"/>
            <a:ext cx="50348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42" name="Google Shape;42;p10"/>
          <p:cNvSpPr>
            <a:spLocks noGrp="1"/>
          </p:cNvSpPr>
          <p:nvPr>
            <p:ph type="pic" idx="2"/>
          </p:nvPr>
        </p:nvSpPr>
        <p:spPr>
          <a:xfrm>
            <a:off x="6717800" y="0"/>
            <a:ext cx="5474400" cy="6858000"/>
          </a:xfrm>
          <a:prstGeom prst="rect">
            <a:avLst/>
          </a:prstGeom>
          <a:solidFill>
            <a:schemeClr val="lt2"/>
          </a:solidFill>
          <a:ln>
            <a:noFill/>
          </a:ln>
        </p:spPr>
      </p:sp>
    </p:spTree>
    <p:extLst>
      <p:ext uri="{BB962C8B-B14F-4D97-AF65-F5344CB8AC3E}">
        <p14:creationId xmlns:p14="http://schemas.microsoft.com/office/powerpoint/2010/main" val="3903952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Title and text, with subtitle, 4 column — white" preserve="1">
  <p:cSld name="23: Title and text, with subtitle, 4 column — white">
    <p:spTree>
      <p:nvGrpSpPr>
        <p:cNvPr id="1" name="Shape 2398"/>
        <p:cNvGrpSpPr/>
        <p:nvPr/>
      </p:nvGrpSpPr>
      <p:grpSpPr>
        <a:xfrm>
          <a:off x="0" y="0"/>
          <a:ext cx="0" cy="0"/>
          <a:chOff x="0" y="0"/>
          <a:chExt cx="0" cy="0"/>
        </a:xfrm>
      </p:grpSpPr>
      <p:sp>
        <p:nvSpPr>
          <p:cNvPr id="2399" name="Google Shape;2399;p9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0" name="Google Shape;2400;p9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401" name="Google Shape;2401;p91"/>
          <p:cNvSpPr txBox="1">
            <a:spLocks noGrp="1"/>
          </p:cNvSpPr>
          <p:nvPr>
            <p:ph type="body" idx="2"/>
          </p:nvPr>
        </p:nvSpPr>
        <p:spPr>
          <a:xfrm>
            <a:off x="560833" y="1536633"/>
            <a:ext cx="2658000" cy="4900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2" name="Google Shape;2402;p91"/>
          <p:cNvSpPr txBox="1">
            <a:spLocks noGrp="1"/>
          </p:cNvSpPr>
          <p:nvPr>
            <p:ph type="body" idx="3"/>
          </p:nvPr>
        </p:nvSpPr>
        <p:spPr>
          <a:xfrm>
            <a:off x="3331433" y="1536633"/>
            <a:ext cx="2710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3" name="Google Shape;2403;p91"/>
          <p:cNvSpPr txBox="1">
            <a:spLocks noGrp="1"/>
          </p:cNvSpPr>
          <p:nvPr>
            <p:ph type="body" idx="4"/>
          </p:nvPr>
        </p:nvSpPr>
        <p:spPr>
          <a:xfrm>
            <a:off x="6257000" y="1536633"/>
            <a:ext cx="2658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4" name="Google Shape;2404;p91"/>
          <p:cNvSpPr txBox="1">
            <a:spLocks noGrp="1"/>
          </p:cNvSpPr>
          <p:nvPr>
            <p:ph type="body" idx="5"/>
          </p:nvPr>
        </p:nvSpPr>
        <p:spPr>
          <a:xfrm>
            <a:off x="9027587" y="1536633"/>
            <a:ext cx="2764400" cy="4900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7974630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Title and text, 4 column with dividers — white" preserve="1">
  <p:cSld name="23: Title and text, 4 column with dividers — white">
    <p:spTree>
      <p:nvGrpSpPr>
        <p:cNvPr id="1" name="Shape 2405"/>
        <p:cNvGrpSpPr/>
        <p:nvPr/>
      </p:nvGrpSpPr>
      <p:grpSpPr>
        <a:xfrm>
          <a:off x="0" y="0"/>
          <a:ext cx="0" cy="0"/>
          <a:chOff x="0" y="0"/>
          <a:chExt cx="0" cy="0"/>
        </a:xfrm>
      </p:grpSpPr>
      <p:sp>
        <p:nvSpPr>
          <p:cNvPr id="2406" name="Google Shape;2406;p9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7" name="Google Shape;2407;p92"/>
          <p:cNvSpPr txBox="1">
            <a:spLocks noGrp="1"/>
          </p:cNvSpPr>
          <p:nvPr>
            <p:ph type="body" idx="1"/>
          </p:nvPr>
        </p:nvSpPr>
        <p:spPr>
          <a:xfrm>
            <a:off x="560833" y="1326067"/>
            <a:ext cx="2658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8" name="Google Shape;2408;p92"/>
          <p:cNvSpPr txBox="1">
            <a:spLocks noGrp="1"/>
          </p:cNvSpPr>
          <p:nvPr>
            <p:ph type="body" idx="2"/>
          </p:nvPr>
        </p:nvSpPr>
        <p:spPr>
          <a:xfrm>
            <a:off x="3331436" y="1326067"/>
            <a:ext cx="2710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09" name="Google Shape;2409;p92"/>
          <p:cNvCxnSpPr/>
          <p:nvPr/>
        </p:nvCxnSpPr>
        <p:spPr>
          <a:xfrm>
            <a:off x="3304291" y="1660928"/>
            <a:ext cx="0" cy="4401200"/>
          </a:xfrm>
          <a:prstGeom prst="straightConnector1">
            <a:avLst/>
          </a:prstGeom>
          <a:noFill/>
          <a:ln w="38100" cap="flat" cmpd="sng">
            <a:solidFill>
              <a:schemeClr val="accent1"/>
            </a:solidFill>
            <a:prstDash val="solid"/>
            <a:round/>
            <a:headEnd type="none" w="sm" len="sm"/>
            <a:tailEnd type="none" w="sm" len="sm"/>
          </a:ln>
        </p:spPr>
      </p:cxnSp>
      <p:cxnSp>
        <p:nvCxnSpPr>
          <p:cNvPr id="2410" name="Google Shape;2410;p92"/>
          <p:cNvCxnSpPr/>
          <p:nvPr/>
        </p:nvCxnSpPr>
        <p:spPr>
          <a:xfrm>
            <a:off x="6161397" y="1660928"/>
            <a:ext cx="0" cy="4401200"/>
          </a:xfrm>
          <a:prstGeom prst="straightConnector1">
            <a:avLst/>
          </a:prstGeom>
          <a:noFill/>
          <a:ln w="38100" cap="flat" cmpd="sng">
            <a:solidFill>
              <a:schemeClr val="accent1"/>
            </a:solidFill>
            <a:prstDash val="solid"/>
            <a:round/>
            <a:headEnd type="none" w="sm" len="sm"/>
            <a:tailEnd type="none" w="sm" len="sm"/>
          </a:ln>
        </p:spPr>
      </p:cxnSp>
      <p:sp>
        <p:nvSpPr>
          <p:cNvPr id="2411" name="Google Shape;2411;p92"/>
          <p:cNvSpPr txBox="1">
            <a:spLocks noGrp="1"/>
          </p:cNvSpPr>
          <p:nvPr>
            <p:ph type="body" idx="3"/>
          </p:nvPr>
        </p:nvSpPr>
        <p:spPr>
          <a:xfrm>
            <a:off x="6257007" y="1326067"/>
            <a:ext cx="2658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12" name="Google Shape;2412;p92"/>
          <p:cNvSpPr txBox="1">
            <a:spLocks noGrp="1"/>
          </p:cNvSpPr>
          <p:nvPr>
            <p:ph type="body" idx="4"/>
          </p:nvPr>
        </p:nvSpPr>
        <p:spPr>
          <a:xfrm>
            <a:off x="9027597" y="1326067"/>
            <a:ext cx="27644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13" name="Google Shape;2413;p92"/>
          <p:cNvCxnSpPr/>
          <p:nvPr/>
        </p:nvCxnSpPr>
        <p:spPr>
          <a:xfrm>
            <a:off x="90004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78614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reserve="1">
  <p:cSld name="23: Title, text and image layout options divider (choose from following templates →)">
    <p:bg>
      <p:bgPr>
        <a:solidFill>
          <a:schemeClr val="lt2"/>
        </a:solidFill>
        <a:effectLst/>
      </p:bgPr>
    </p:bg>
    <p:spTree>
      <p:nvGrpSpPr>
        <p:cNvPr id="1" name="Shape 2414"/>
        <p:cNvGrpSpPr/>
        <p:nvPr/>
      </p:nvGrpSpPr>
      <p:grpSpPr>
        <a:xfrm>
          <a:off x="0" y="0"/>
          <a:ext cx="0" cy="0"/>
          <a:chOff x="0" y="0"/>
          <a:chExt cx="0" cy="0"/>
        </a:xfrm>
      </p:grpSpPr>
      <p:sp>
        <p:nvSpPr>
          <p:cNvPr id="2415" name="Google Shape;2415;p93"/>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text and image layout options</a:t>
            </a:r>
            <a:endParaRPr sz="9600" b="1" i="0" u="none" strike="noStrike" cap="none">
              <a:solidFill>
                <a:srgbClr val="FFFFFF"/>
              </a:solidFill>
              <a:highlight>
                <a:schemeClr val="dk1"/>
              </a:highlight>
              <a:latin typeface="Arial"/>
              <a:ea typeface="Arial"/>
              <a:cs typeface="Arial"/>
              <a:sym typeface="Arial"/>
            </a:endParaRPr>
          </a:p>
        </p:txBody>
      </p:sp>
      <p:sp>
        <p:nvSpPr>
          <p:cNvPr id="2416" name="Google Shape;2416;p93"/>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96585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Title, text, photo, layout" preserve="1">
  <p:cSld name="23: Title, text, photo, layout">
    <p:spTree>
      <p:nvGrpSpPr>
        <p:cNvPr id="1" name="Shape 2417"/>
        <p:cNvGrpSpPr/>
        <p:nvPr/>
      </p:nvGrpSpPr>
      <p:grpSpPr>
        <a:xfrm>
          <a:off x="0" y="0"/>
          <a:ext cx="0" cy="0"/>
          <a:chOff x="0" y="0"/>
          <a:chExt cx="0" cy="0"/>
        </a:xfrm>
      </p:grpSpPr>
      <p:sp>
        <p:nvSpPr>
          <p:cNvPr id="2418" name="Google Shape;2418;p94"/>
          <p:cNvSpPr txBox="1">
            <a:spLocks noGrp="1"/>
          </p:cNvSpPr>
          <p:nvPr>
            <p:ph type="body" idx="1"/>
          </p:nvPr>
        </p:nvSpPr>
        <p:spPr>
          <a:xfrm>
            <a:off x="560833" y="1734700"/>
            <a:ext cx="4474400" cy="1680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419" name="Google Shape;2419;p94"/>
          <p:cNvSpPr txBox="1">
            <a:spLocks noGrp="1"/>
          </p:cNvSpPr>
          <p:nvPr>
            <p:ph type="title"/>
          </p:nvPr>
        </p:nvSpPr>
        <p:spPr>
          <a:xfrm>
            <a:off x="566567" y="682033"/>
            <a:ext cx="4474400" cy="49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20" name="Google Shape;2420;p94"/>
          <p:cNvSpPr txBox="1"/>
          <p:nvPr/>
        </p:nvSpPr>
        <p:spPr>
          <a:xfrm>
            <a:off x="0" y="0"/>
            <a:ext cx="431600" cy="3415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421" name="Google Shape;2421;p94"/>
          <p:cNvSpPr>
            <a:spLocks noGrp="1"/>
          </p:cNvSpPr>
          <p:nvPr>
            <p:ph type="pic" idx="2"/>
          </p:nvPr>
        </p:nvSpPr>
        <p:spPr>
          <a:xfrm>
            <a:off x="5596133" y="-24600"/>
            <a:ext cx="6596000" cy="3450400"/>
          </a:xfrm>
          <a:prstGeom prst="rect">
            <a:avLst/>
          </a:prstGeom>
          <a:solidFill>
            <a:schemeClr val="lt2"/>
          </a:solidFill>
          <a:ln>
            <a:noFill/>
          </a:ln>
        </p:spPr>
      </p:sp>
      <p:sp>
        <p:nvSpPr>
          <p:cNvPr id="2422" name="Google Shape;2422;p94"/>
          <p:cNvSpPr txBox="1">
            <a:spLocks noGrp="1"/>
          </p:cNvSpPr>
          <p:nvPr>
            <p:ph type="subTitle" idx="3"/>
          </p:nvPr>
        </p:nvSpPr>
        <p:spPr>
          <a:xfrm>
            <a:off x="984233"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3" name="Google Shape;2423;p94"/>
          <p:cNvSpPr txBox="1">
            <a:spLocks noGrp="1"/>
          </p:cNvSpPr>
          <p:nvPr>
            <p:ph type="body" idx="4"/>
          </p:nvPr>
        </p:nvSpPr>
        <p:spPr>
          <a:xfrm>
            <a:off x="984233"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4" name="Google Shape;2424;p94"/>
          <p:cNvSpPr txBox="1">
            <a:spLocks noGrp="1"/>
          </p:cNvSpPr>
          <p:nvPr>
            <p:ph type="body" idx="5"/>
          </p:nvPr>
        </p:nvSpPr>
        <p:spPr>
          <a:xfrm>
            <a:off x="984233"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5" name="Google Shape;2425;p94"/>
          <p:cNvSpPr txBox="1">
            <a:spLocks noGrp="1"/>
          </p:cNvSpPr>
          <p:nvPr>
            <p:ph type="subTitle" idx="6"/>
          </p:nvPr>
        </p:nvSpPr>
        <p:spPr>
          <a:xfrm>
            <a:off x="8814800"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6" name="Google Shape;2426;p94"/>
          <p:cNvSpPr txBox="1">
            <a:spLocks noGrp="1"/>
          </p:cNvSpPr>
          <p:nvPr>
            <p:ph type="body" idx="7"/>
          </p:nvPr>
        </p:nvSpPr>
        <p:spPr>
          <a:xfrm>
            <a:off x="8814800"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7" name="Google Shape;2427;p94"/>
          <p:cNvSpPr txBox="1">
            <a:spLocks noGrp="1"/>
          </p:cNvSpPr>
          <p:nvPr>
            <p:ph type="body" idx="8"/>
          </p:nvPr>
        </p:nvSpPr>
        <p:spPr>
          <a:xfrm>
            <a:off x="8814800"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8" name="Google Shape;2428;p94"/>
          <p:cNvSpPr txBox="1">
            <a:spLocks noGrp="1"/>
          </p:cNvSpPr>
          <p:nvPr>
            <p:ph type="subTitle" idx="9"/>
          </p:nvPr>
        </p:nvSpPr>
        <p:spPr>
          <a:xfrm>
            <a:off x="4899484"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9" name="Google Shape;2429;p94"/>
          <p:cNvSpPr txBox="1">
            <a:spLocks noGrp="1"/>
          </p:cNvSpPr>
          <p:nvPr>
            <p:ph type="body" idx="13"/>
          </p:nvPr>
        </p:nvSpPr>
        <p:spPr>
          <a:xfrm>
            <a:off x="4899484"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474121" algn="l">
              <a:lnSpc>
                <a:spcPct val="100000"/>
              </a:lnSpc>
              <a:spcBef>
                <a:spcPts val="1067"/>
              </a:spcBef>
              <a:spcAft>
                <a:spcPts val="0"/>
              </a:spcAft>
              <a:buSzPts val="2000"/>
              <a:buChar char="○"/>
              <a:defRPr/>
            </a:lvl2pPr>
            <a:lvl3pPr marL="1828754" lvl="2" indent="-474121" algn="l">
              <a:lnSpc>
                <a:spcPct val="100000"/>
              </a:lnSpc>
              <a:spcBef>
                <a:spcPts val="1067"/>
              </a:spcBef>
              <a:spcAft>
                <a:spcPts val="0"/>
              </a:spcAft>
              <a:buSzPts val="2000"/>
              <a:buChar char="■"/>
              <a:defRPr/>
            </a:lvl3pPr>
            <a:lvl4pPr marL="2438339" lvl="3" indent="-474121" algn="l">
              <a:lnSpc>
                <a:spcPct val="100000"/>
              </a:lnSpc>
              <a:spcBef>
                <a:spcPts val="1067"/>
              </a:spcBef>
              <a:spcAft>
                <a:spcPts val="0"/>
              </a:spcAft>
              <a:buSzPts val="2000"/>
              <a:buChar char="●"/>
              <a:defRPr/>
            </a:lvl4pPr>
            <a:lvl5pPr marL="3047924" lvl="4" indent="-474121" algn="l">
              <a:lnSpc>
                <a:spcPct val="100000"/>
              </a:lnSpc>
              <a:spcBef>
                <a:spcPts val="1067"/>
              </a:spcBef>
              <a:spcAft>
                <a:spcPts val="0"/>
              </a:spcAft>
              <a:buSzPts val="2000"/>
              <a:buChar char="○"/>
              <a:defRPr/>
            </a:lvl5pPr>
            <a:lvl6pPr marL="3657509" lvl="5" indent="-474121" algn="l">
              <a:lnSpc>
                <a:spcPct val="100000"/>
              </a:lnSpc>
              <a:spcBef>
                <a:spcPts val="1067"/>
              </a:spcBef>
              <a:spcAft>
                <a:spcPts val="0"/>
              </a:spcAft>
              <a:buSzPts val="2000"/>
              <a:buChar char="■"/>
              <a:defRPr/>
            </a:lvl6pPr>
            <a:lvl7pPr marL="4267093" lvl="6" indent="-474121" algn="l">
              <a:lnSpc>
                <a:spcPct val="100000"/>
              </a:lnSpc>
              <a:spcBef>
                <a:spcPts val="1067"/>
              </a:spcBef>
              <a:spcAft>
                <a:spcPts val="0"/>
              </a:spcAft>
              <a:buSzPts val="2000"/>
              <a:buChar char="●"/>
              <a:defRPr/>
            </a:lvl7pPr>
            <a:lvl8pPr marL="4876678" lvl="7" indent="-474121" algn="l">
              <a:lnSpc>
                <a:spcPct val="100000"/>
              </a:lnSpc>
              <a:spcBef>
                <a:spcPts val="1067"/>
              </a:spcBef>
              <a:spcAft>
                <a:spcPts val="0"/>
              </a:spcAft>
              <a:buSzPts val="2000"/>
              <a:buChar char="○"/>
              <a:defRPr/>
            </a:lvl8pPr>
            <a:lvl9pPr marL="5486263" lvl="8" indent="-474121" algn="l">
              <a:lnSpc>
                <a:spcPct val="100000"/>
              </a:lnSpc>
              <a:spcBef>
                <a:spcPts val="1067"/>
              </a:spcBef>
              <a:spcAft>
                <a:spcPts val="1067"/>
              </a:spcAft>
              <a:buSzPts val="2000"/>
              <a:buChar char="■"/>
              <a:defRPr/>
            </a:lvl9pPr>
          </a:lstStyle>
          <a:p>
            <a:endParaRPr/>
          </a:p>
        </p:txBody>
      </p:sp>
      <p:sp>
        <p:nvSpPr>
          <p:cNvPr id="2430" name="Google Shape;2430;p94"/>
          <p:cNvSpPr txBox="1">
            <a:spLocks noGrp="1"/>
          </p:cNvSpPr>
          <p:nvPr>
            <p:ph type="body" idx="14"/>
          </p:nvPr>
        </p:nvSpPr>
        <p:spPr>
          <a:xfrm>
            <a:off x="4899484"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372524" algn="l">
              <a:lnSpc>
                <a:spcPct val="115000"/>
              </a:lnSpc>
              <a:spcBef>
                <a:spcPts val="533"/>
              </a:spcBef>
              <a:spcAft>
                <a:spcPts val="0"/>
              </a:spcAft>
              <a:buSzPts val="800"/>
              <a:buChar char="○"/>
              <a:defRPr sz="1067"/>
            </a:lvl2pPr>
            <a:lvl3pPr marL="1828754" lvl="2" indent="-372524" algn="l">
              <a:lnSpc>
                <a:spcPct val="115000"/>
              </a:lnSpc>
              <a:spcBef>
                <a:spcPts val="533"/>
              </a:spcBef>
              <a:spcAft>
                <a:spcPts val="0"/>
              </a:spcAft>
              <a:buSzPts val="800"/>
              <a:buChar char="■"/>
              <a:defRPr sz="1067"/>
            </a:lvl3pPr>
            <a:lvl4pPr marL="2438339" lvl="3" indent="-372524" algn="l">
              <a:lnSpc>
                <a:spcPct val="115000"/>
              </a:lnSpc>
              <a:spcBef>
                <a:spcPts val="533"/>
              </a:spcBef>
              <a:spcAft>
                <a:spcPts val="0"/>
              </a:spcAft>
              <a:buSzPts val="800"/>
              <a:buChar char="●"/>
              <a:defRPr sz="1067"/>
            </a:lvl4pPr>
            <a:lvl5pPr marL="3047924" lvl="4" indent="-372524" algn="l">
              <a:lnSpc>
                <a:spcPct val="115000"/>
              </a:lnSpc>
              <a:spcBef>
                <a:spcPts val="533"/>
              </a:spcBef>
              <a:spcAft>
                <a:spcPts val="0"/>
              </a:spcAft>
              <a:buSzPts val="800"/>
              <a:buChar char="○"/>
              <a:defRPr sz="1067"/>
            </a:lvl5pPr>
            <a:lvl6pPr marL="3657509" lvl="5" indent="-372524" algn="l">
              <a:lnSpc>
                <a:spcPct val="115000"/>
              </a:lnSpc>
              <a:spcBef>
                <a:spcPts val="533"/>
              </a:spcBef>
              <a:spcAft>
                <a:spcPts val="0"/>
              </a:spcAft>
              <a:buSzPts val="800"/>
              <a:buChar char="■"/>
              <a:defRPr sz="1067"/>
            </a:lvl6pPr>
            <a:lvl7pPr marL="4267093" lvl="6" indent="-372524" algn="l">
              <a:lnSpc>
                <a:spcPct val="115000"/>
              </a:lnSpc>
              <a:spcBef>
                <a:spcPts val="533"/>
              </a:spcBef>
              <a:spcAft>
                <a:spcPts val="0"/>
              </a:spcAft>
              <a:buSzPts val="800"/>
              <a:buChar char="●"/>
              <a:defRPr sz="1067"/>
            </a:lvl7pPr>
            <a:lvl8pPr marL="4876678" lvl="7" indent="-372524" algn="l">
              <a:lnSpc>
                <a:spcPct val="115000"/>
              </a:lnSpc>
              <a:spcBef>
                <a:spcPts val="533"/>
              </a:spcBef>
              <a:spcAft>
                <a:spcPts val="0"/>
              </a:spcAft>
              <a:buSzPts val="800"/>
              <a:buChar char="○"/>
              <a:defRPr sz="1067"/>
            </a:lvl8pPr>
            <a:lvl9pPr marL="5486263" lvl="8" indent="-372524" algn="l">
              <a:lnSpc>
                <a:spcPct val="115000"/>
              </a:lnSpc>
              <a:spcBef>
                <a:spcPts val="533"/>
              </a:spcBef>
              <a:spcAft>
                <a:spcPts val="533"/>
              </a:spcAft>
              <a:buSzPts val="800"/>
              <a:buChar char="■"/>
              <a:defRPr sz="1067"/>
            </a:lvl9pPr>
          </a:lstStyle>
          <a:p>
            <a:endParaRPr/>
          </a:p>
        </p:txBody>
      </p:sp>
    </p:spTree>
    <p:extLst>
      <p:ext uri="{BB962C8B-B14F-4D97-AF65-F5344CB8AC3E}">
        <p14:creationId xmlns:p14="http://schemas.microsoft.com/office/powerpoint/2010/main" val="241933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reserve="1">
  <p:cSld name="23: Title only slide options divider (choose from following templates →) 1">
    <p:bg>
      <p:bgPr>
        <a:solidFill>
          <a:schemeClr val="lt2"/>
        </a:solidFill>
        <a:effectLst/>
      </p:bgPr>
    </p:bg>
    <p:spTree>
      <p:nvGrpSpPr>
        <p:cNvPr id="1" name="Shape 2431"/>
        <p:cNvGrpSpPr/>
        <p:nvPr/>
      </p:nvGrpSpPr>
      <p:grpSpPr>
        <a:xfrm>
          <a:off x="0" y="0"/>
          <a:ext cx="0" cy="0"/>
          <a:chOff x="0" y="0"/>
          <a:chExt cx="0" cy="0"/>
        </a:xfrm>
      </p:grpSpPr>
      <p:sp>
        <p:nvSpPr>
          <p:cNvPr id="2432" name="Google Shape;2432;p95"/>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only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33" name="Google Shape;2433;p95"/>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5683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Title only, 1 column — white" preserve="1">
  <p:cSld name="1_23: Title only, 1 column — white">
    <p:spTree>
      <p:nvGrpSpPr>
        <p:cNvPr id="1" name="Shape 2434"/>
        <p:cNvGrpSpPr/>
        <p:nvPr/>
      </p:nvGrpSpPr>
      <p:grpSpPr>
        <a:xfrm>
          <a:off x="0" y="0"/>
          <a:ext cx="0" cy="0"/>
          <a:chOff x="0" y="0"/>
          <a:chExt cx="0" cy="0"/>
        </a:xfrm>
      </p:grpSpPr>
      <p:sp>
        <p:nvSpPr>
          <p:cNvPr id="2435" name="Google Shape;2435;p96"/>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2806049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Title only, image, 1 column" preserve="1">
  <p:cSld name="23: Title only, image, 1 column">
    <p:spTree>
      <p:nvGrpSpPr>
        <p:cNvPr id="1" name="Shape 2436"/>
        <p:cNvGrpSpPr/>
        <p:nvPr/>
      </p:nvGrpSpPr>
      <p:grpSpPr>
        <a:xfrm>
          <a:off x="0" y="0"/>
          <a:ext cx="0" cy="0"/>
          <a:chOff x="0" y="0"/>
          <a:chExt cx="0" cy="0"/>
        </a:xfrm>
      </p:grpSpPr>
      <p:sp>
        <p:nvSpPr>
          <p:cNvPr id="2437" name="Google Shape;2437;p97"/>
          <p:cNvSpPr txBox="1">
            <a:spLocks noGrp="1"/>
          </p:cNvSpPr>
          <p:nvPr>
            <p:ph type="title"/>
          </p:nvPr>
        </p:nvSpPr>
        <p:spPr>
          <a:xfrm>
            <a:off x="560833" y="426733"/>
            <a:ext cx="2658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38" name="Google Shape;2438;p97"/>
          <p:cNvSpPr>
            <a:spLocks noGrp="1"/>
          </p:cNvSpPr>
          <p:nvPr>
            <p:ph type="pic" idx="2"/>
          </p:nvPr>
        </p:nvSpPr>
        <p:spPr>
          <a:xfrm>
            <a:off x="3352800" y="0"/>
            <a:ext cx="8839600" cy="6858000"/>
          </a:xfrm>
          <a:prstGeom prst="rect">
            <a:avLst/>
          </a:prstGeom>
          <a:noFill/>
          <a:ln>
            <a:noFill/>
          </a:ln>
        </p:spPr>
      </p:sp>
    </p:spTree>
    <p:extLst>
      <p:ext uri="{BB962C8B-B14F-4D97-AF65-F5344CB8AC3E}">
        <p14:creationId xmlns:p14="http://schemas.microsoft.com/office/powerpoint/2010/main" val="3851630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Title only, image, 1 column" preserve="1">
  <p:cSld name="1_23: Title only, image, 1 column">
    <p:spTree>
      <p:nvGrpSpPr>
        <p:cNvPr id="1" name="Shape 2439"/>
        <p:cNvGrpSpPr/>
        <p:nvPr/>
      </p:nvGrpSpPr>
      <p:grpSpPr>
        <a:xfrm>
          <a:off x="0" y="0"/>
          <a:ext cx="0" cy="0"/>
          <a:chOff x="0" y="0"/>
          <a:chExt cx="0" cy="0"/>
        </a:xfrm>
      </p:grpSpPr>
      <p:sp>
        <p:nvSpPr>
          <p:cNvPr id="2440" name="Google Shape;2440;p9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41" name="Google Shape;2441;p98"/>
          <p:cNvSpPr>
            <a:spLocks noGrp="1"/>
          </p:cNvSpPr>
          <p:nvPr>
            <p:ph type="pic" idx="2"/>
          </p:nvPr>
        </p:nvSpPr>
        <p:spPr>
          <a:xfrm>
            <a:off x="3913633" y="0"/>
            <a:ext cx="8278800" cy="6858000"/>
          </a:xfrm>
          <a:prstGeom prst="rect">
            <a:avLst/>
          </a:prstGeom>
          <a:noFill/>
          <a:ln>
            <a:noFill/>
          </a:ln>
        </p:spPr>
      </p:sp>
    </p:spTree>
    <p:extLst>
      <p:ext uri="{BB962C8B-B14F-4D97-AF65-F5344CB8AC3E}">
        <p14:creationId xmlns:p14="http://schemas.microsoft.com/office/powerpoint/2010/main" val="2391966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Title only, image, 1 col — black" preserve="1">
  <p:cSld name="23: Title only, image, 1 col — black">
    <p:spTree>
      <p:nvGrpSpPr>
        <p:cNvPr id="1" name="Shape 2442"/>
        <p:cNvGrpSpPr/>
        <p:nvPr/>
      </p:nvGrpSpPr>
      <p:grpSpPr>
        <a:xfrm>
          <a:off x="0" y="0"/>
          <a:ext cx="0" cy="0"/>
          <a:chOff x="0" y="0"/>
          <a:chExt cx="0" cy="0"/>
        </a:xfrm>
      </p:grpSpPr>
      <p:sp>
        <p:nvSpPr>
          <p:cNvPr id="2443" name="Google Shape;2443;p99"/>
          <p:cNvSpPr txBox="1">
            <a:spLocks noGrp="1"/>
          </p:cNvSpPr>
          <p:nvPr>
            <p:ph type="title"/>
          </p:nvPr>
        </p:nvSpPr>
        <p:spPr>
          <a:xfrm>
            <a:off x="560833" y="426733"/>
            <a:ext cx="26580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44" name="Google Shape;2444;p99"/>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59994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reserve="1">
  <p:cSld name="23: Quote slide options divider (choose from following templates →)">
    <p:bg>
      <p:bgPr>
        <a:solidFill>
          <a:schemeClr val="lt2"/>
        </a:solidFill>
        <a:effectLst/>
      </p:bgPr>
    </p:bg>
    <p:spTree>
      <p:nvGrpSpPr>
        <p:cNvPr id="1" name="Shape 2445"/>
        <p:cNvGrpSpPr/>
        <p:nvPr/>
      </p:nvGrpSpPr>
      <p:grpSpPr>
        <a:xfrm>
          <a:off x="0" y="0"/>
          <a:ext cx="0" cy="0"/>
          <a:chOff x="0" y="0"/>
          <a:chExt cx="0" cy="0"/>
        </a:xfrm>
      </p:grpSpPr>
      <p:sp>
        <p:nvSpPr>
          <p:cNvPr id="2446" name="Google Shape;2446;p100"/>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Quote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47" name="Google Shape;2447;p100"/>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10069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533" b="0" i="0" u="none" strike="noStrike" cap="none">
                <a:solidFill>
                  <a:schemeClr val="lt2"/>
                </a:solidFill>
                <a:latin typeface="Arial"/>
                <a:ea typeface="Arial"/>
                <a:cs typeface="Arial"/>
                <a:sym typeface="Arial"/>
              </a:rPr>
              <a:t>Copyright © 2023 Arizona Board of Regents</a:t>
            </a:r>
            <a:endParaRPr sz="533"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336796353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0"/>
        <p:cNvGrpSpPr/>
        <p:nvPr/>
      </p:nvGrpSpPr>
      <p:grpSpPr>
        <a:xfrm>
          <a:off x="0" y="0"/>
          <a:ext cx="0" cy="0"/>
          <a:chOff x="0" y="0"/>
          <a:chExt cx="0" cy="0"/>
        </a:xfrm>
      </p:grpSpPr>
      <p:sp>
        <p:nvSpPr>
          <p:cNvPr id="4701" name="Google Shape;4701;p130"/>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p>
            <a:r>
              <a:rPr lang="en" dirty="0"/>
              <a:t>Quantum Image Processing</a:t>
            </a:r>
            <a:endParaRPr dirty="0"/>
          </a:p>
        </p:txBody>
      </p:sp>
      <p:sp>
        <p:nvSpPr>
          <p:cNvPr id="4702" name="Google Shape;4702;p130"/>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p>
            <a:pPr marL="0" indent="0"/>
            <a:r>
              <a:rPr lang="en" dirty="0"/>
              <a:t>Approach to QIP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55D7-40C8-A214-0AD6-40BC757AAD69}"/>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C1E6349F-41D7-F7FD-F1EF-B51CF329DA21}"/>
              </a:ext>
            </a:extLst>
          </p:cNvPr>
          <p:cNvSpPr>
            <a:spLocks noGrp="1"/>
          </p:cNvSpPr>
          <p:nvPr>
            <p:ph type="body" idx="1"/>
          </p:nvPr>
        </p:nvSpPr>
        <p:spPr/>
        <p:txBody>
          <a:bodyPr/>
          <a:lstStyle/>
          <a:p>
            <a:r>
              <a:rPr lang="en-US" dirty="0"/>
              <a:t>A technique for measuring the average value of a quantum observable without affecting the system's initial state.</a:t>
            </a:r>
          </a:p>
          <a:p>
            <a:r>
              <a:rPr lang="en-US" dirty="0"/>
              <a:t>Weak measurements differ from normal (“strong”) measurement</a:t>
            </a:r>
          </a:p>
          <a:p>
            <a:pPr lvl="1"/>
            <a:r>
              <a:rPr lang="en-US" dirty="0"/>
              <a:t>If |</a:t>
            </a:r>
            <a:r>
              <a:rPr lang="en-US" dirty="0">
                <a:latin typeface="Symbol" panose="05050102010706020507" pitchFamily="18" charset="2"/>
              </a:rPr>
              <a:t>Y</a:t>
            </a:r>
            <a:r>
              <a:rPr lang="en-US" dirty="0"/>
              <a:t>&gt;</a:t>
            </a:r>
            <a:r>
              <a:rPr lang="en-US" baseline="-25000" dirty="0"/>
              <a:t>pm</a:t>
            </a:r>
            <a:r>
              <a:rPr lang="en-US" dirty="0"/>
              <a:t> has a discrete spectrum (which we assume for simplicity), a strong measurement when the system is in state |</a:t>
            </a:r>
            <a:r>
              <a:rPr lang="en-US" dirty="0">
                <a:latin typeface="Symbol" panose="05050102010706020507" pitchFamily="18" charset="2"/>
              </a:rPr>
              <a:t>Y</a:t>
            </a:r>
            <a:r>
              <a:rPr lang="en-US" dirty="0"/>
              <a:t>&gt; yields an eigenvalue of |</a:t>
            </a:r>
            <a:r>
              <a:rPr lang="en-US" dirty="0">
                <a:latin typeface="Symbol" panose="05050102010706020507" pitchFamily="18" charset="2"/>
              </a:rPr>
              <a:t>Y</a:t>
            </a:r>
            <a:r>
              <a:rPr lang="en-US" dirty="0"/>
              <a:t>&gt;</a:t>
            </a:r>
            <a:r>
              <a:rPr lang="en-US" baseline="-25000" dirty="0"/>
              <a:t>pm</a:t>
            </a:r>
            <a:r>
              <a:rPr lang="en-US" dirty="0"/>
              <a:t> ;</a:t>
            </a:r>
          </a:p>
          <a:p>
            <a:pPr lvl="1"/>
            <a:r>
              <a:rPr lang="en-US" dirty="0"/>
              <a:t>If the measurement is repeated many times (starting each time with the system in state |</a:t>
            </a:r>
            <a:r>
              <a:rPr lang="en-US" dirty="0">
                <a:latin typeface="Symbol" panose="05050102010706020507" pitchFamily="18" charset="2"/>
              </a:rPr>
              <a:t>Y</a:t>
            </a:r>
            <a:r>
              <a:rPr lang="en-US" dirty="0"/>
              <a:t>&gt;) one obtains a sequence of eigenvalues of |</a:t>
            </a:r>
            <a:r>
              <a:rPr lang="en-US" dirty="0">
                <a:latin typeface="Symbol" panose="05050102010706020507" pitchFamily="18" charset="2"/>
              </a:rPr>
              <a:t>Y</a:t>
            </a:r>
            <a:r>
              <a:rPr lang="en-US" dirty="0"/>
              <a:t>&gt;</a:t>
            </a:r>
            <a:r>
              <a:rPr lang="en-US" baseline="-25000" dirty="0"/>
              <a:t>pm</a:t>
            </a:r>
            <a:r>
              <a:rPr lang="en-US" dirty="0"/>
              <a:t> which when averaged yield an approximation to &lt;</a:t>
            </a:r>
            <a:r>
              <a:rPr lang="en-US" dirty="0">
                <a:latin typeface="Symbol" panose="05050102010706020507" pitchFamily="18" charset="2"/>
              </a:rPr>
              <a:t> Y| Y</a:t>
            </a:r>
            <a:r>
              <a:rPr lang="en-US" baseline="-25000" dirty="0"/>
              <a:t> pm</a:t>
            </a:r>
            <a:r>
              <a:rPr lang="en-US" dirty="0"/>
              <a:t>|</a:t>
            </a:r>
            <a:r>
              <a:rPr lang="en-US" dirty="0">
                <a:latin typeface="Symbol" panose="05050102010706020507" pitchFamily="18" charset="2"/>
              </a:rPr>
              <a:t> Y&gt;, </a:t>
            </a:r>
            <a:r>
              <a:rPr lang="en-US" dirty="0"/>
              <a:t>the expectation of |</a:t>
            </a:r>
            <a:r>
              <a:rPr lang="en-US" dirty="0">
                <a:latin typeface="Symbol" panose="05050102010706020507" pitchFamily="18" charset="2"/>
              </a:rPr>
              <a:t>Y</a:t>
            </a:r>
            <a:r>
              <a:rPr lang="en-US" dirty="0"/>
              <a:t>&gt;</a:t>
            </a:r>
            <a:r>
              <a:rPr lang="en-US" baseline="-25000" dirty="0"/>
              <a:t>pm</a:t>
            </a:r>
            <a:r>
              <a:rPr lang="en-US" dirty="0"/>
              <a:t> in the state |</a:t>
            </a:r>
            <a:r>
              <a:rPr lang="en-US" dirty="0">
                <a:latin typeface="Symbol" panose="05050102010706020507" pitchFamily="18" charset="2"/>
              </a:rPr>
              <a:t>Y</a:t>
            </a:r>
            <a:r>
              <a:rPr lang="en-US" dirty="0"/>
              <a:t>&gt;.</a:t>
            </a:r>
          </a:p>
          <a:p>
            <a:r>
              <a:rPr lang="en-US" dirty="0"/>
              <a:t>Weak measurement only yields a sequence of numbers that average to &lt;</a:t>
            </a:r>
            <a:r>
              <a:rPr lang="en-US" dirty="0">
                <a:latin typeface="Symbol" panose="05050102010706020507" pitchFamily="18" charset="2"/>
              </a:rPr>
              <a:t> Y| Y</a:t>
            </a:r>
            <a:r>
              <a:rPr lang="en-US" baseline="-25000" dirty="0"/>
              <a:t> pm</a:t>
            </a:r>
            <a:r>
              <a:rPr lang="en-US" dirty="0"/>
              <a:t>|</a:t>
            </a:r>
            <a:r>
              <a:rPr lang="en-US" dirty="0">
                <a:latin typeface="Symbol" panose="05050102010706020507" pitchFamily="18" charset="2"/>
              </a:rPr>
              <a:t> Y&gt;.</a:t>
            </a:r>
            <a:endParaRPr lang="en-US" dirty="0"/>
          </a:p>
        </p:txBody>
      </p:sp>
      <p:sp>
        <p:nvSpPr>
          <p:cNvPr id="4" name="Subtitle 3">
            <a:extLst>
              <a:ext uri="{FF2B5EF4-FFF2-40B4-BE49-F238E27FC236}">
                <a16:creationId xmlns:a16="http://schemas.microsoft.com/office/drawing/2014/main" id="{D68F2893-B380-6136-BFD8-02D4DA2DC90E}"/>
              </a:ext>
            </a:extLst>
          </p:cNvPr>
          <p:cNvSpPr>
            <a:spLocks noGrp="1"/>
          </p:cNvSpPr>
          <p:nvPr>
            <p:ph type="subTitle" idx="2"/>
          </p:nvPr>
        </p:nvSpPr>
        <p:spPr/>
        <p:txBody>
          <a:bodyPr/>
          <a:lstStyle/>
          <a:p>
            <a:r>
              <a:rPr lang="en-US" dirty="0"/>
              <a:t>Weak measurement</a:t>
            </a:r>
          </a:p>
        </p:txBody>
      </p:sp>
    </p:spTree>
    <p:extLst>
      <p:ext uri="{BB962C8B-B14F-4D97-AF65-F5344CB8AC3E}">
        <p14:creationId xmlns:p14="http://schemas.microsoft.com/office/powerpoint/2010/main" val="361954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A0F2-B943-B659-0974-24681B443F9E}"/>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B5B577DE-88A9-D2AA-1A82-9C12AC586DCB}"/>
              </a:ext>
            </a:extLst>
          </p:cNvPr>
          <p:cNvSpPr>
            <a:spLocks noGrp="1"/>
          </p:cNvSpPr>
          <p:nvPr>
            <p:ph type="body" idx="1"/>
          </p:nvPr>
        </p:nvSpPr>
        <p:spPr/>
        <p:txBody>
          <a:bodyPr/>
          <a:lstStyle/>
          <a:p>
            <a:r>
              <a:rPr lang="en-US" dirty="0"/>
              <a:t>A strong measurement changes (“projects”) an initial pure state |</a:t>
            </a:r>
            <a:r>
              <a:rPr lang="en-US" dirty="0">
                <a:latin typeface="Symbol" panose="05050102010706020507" pitchFamily="18" charset="2"/>
              </a:rPr>
              <a:t>Y</a:t>
            </a:r>
            <a:r>
              <a:rPr lang="en-US" dirty="0"/>
              <a:t>&gt; to an eigenvalue of |</a:t>
            </a:r>
            <a:r>
              <a:rPr lang="en-US" dirty="0">
                <a:latin typeface="Symbol" panose="05050102010706020507" pitchFamily="18" charset="2"/>
              </a:rPr>
              <a:t>Y</a:t>
            </a:r>
            <a:r>
              <a:rPr lang="en-US" dirty="0"/>
              <a:t>&gt;</a:t>
            </a:r>
            <a:r>
              <a:rPr lang="en-US" baseline="-25000" dirty="0"/>
              <a:t>pm</a:t>
            </a:r>
            <a:r>
              <a:rPr lang="en-US" dirty="0"/>
              <a:t> </a:t>
            </a:r>
          </a:p>
          <a:p>
            <a:r>
              <a:rPr lang="en-US" dirty="0"/>
              <a:t>A weak measurement does not change the initial state</a:t>
            </a:r>
          </a:p>
          <a:p>
            <a:r>
              <a:rPr lang="en-US" dirty="0"/>
              <a:t>Weak measurements are usually implemented by coupling the original system </a:t>
            </a:r>
            <a:r>
              <a:rPr lang="en-US" dirty="0">
                <a:latin typeface="Symbol" panose="05050102010706020507" pitchFamily="18" charset="2"/>
              </a:rPr>
              <a:t>Y</a:t>
            </a:r>
            <a:r>
              <a:rPr lang="en-US" dirty="0"/>
              <a:t> to be measured with an auxiliary quantum “meter system” </a:t>
            </a:r>
            <a:r>
              <a:rPr lang="en-US" i="1" dirty="0"/>
              <a:t>M</a:t>
            </a:r>
            <a:r>
              <a:rPr lang="en-US" dirty="0"/>
              <a:t>.</a:t>
            </a:r>
          </a:p>
          <a:p>
            <a:endParaRPr lang="en-US" dirty="0"/>
          </a:p>
          <a:p>
            <a:r>
              <a:rPr lang="en-US" dirty="0"/>
              <a:t>The composite system is mathematically represented as the tensor product of </a:t>
            </a:r>
            <a:r>
              <a:rPr lang="en-US" dirty="0">
                <a:latin typeface="Symbol" panose="05050102010706020507" pitchFamily="18" charset="2"/>
              </a:rPr>
              <a:t>Y</a:t>
            </a:r>
            <a:r>
              <a:rPr lang="en-US" dirty="0"/>
              <a:t> with </a:t>
            </a:r>
            <a:r>
              <a:rPr lang="en-US" i="1" dirty="0"/>
              <a:t>M</a:t>
            </a:r>
            <a:r>
              <a:rPr lang="en-US" dirty="0"/>
              <a:t>, denoted </a:t>
            </a:r>
            <a:r>
              <a:rPr lang="en-US" dirty="0">
                <a:latin typeface="Symbol" panose="05050102010706020507" pitchFamily="18" charset="2"/>
              </a:rPr>
              <a:t>Y </a:t>
            </a:r>
            <a:r>
              <a:rPr lang="en-US" dirty="0">
                <a:latin typeface="Symbol" panose="05050102010706020507" pitchFamily="18" charset="2"/>
                <a:sym typeface="Symbol" panose="05050102010706020507" pitchFamily="18" charset="2"/>
              </a:rPr>
              <a:t></a:t>
            </a:r>
            <a:r>
              <a:rPr lang="en-US" i="1" dirty="0"/>
              <a:t>M</a:t>
            </a:r>
          </a:p>
          <a:p>
            <a:r>
              <a:rPr lang="en-US" dirty="0"/>
              <a:t>A “product” state in this tensor product is typically denoted |</a:t>
            </a:r>
            <a:r>
              <a:rPr lang="en-US" dirty="0">
                <a:latin typeface="Symbol" panose="05050102010706020507" pitchFamily="18" charset="2"/>
              </a:rPr>
              <a:t>Y</a:t>
            </a:r>
            <a:r>
              <a:rPr lang="en-US" dirty="0"/>
              <a:t>&gt; |</a:t>
            </a:r>
            <a:r>
              <a:rPr lang="en-US" i="1" dirty="0"/>
              <a:t>m&gt;, </a:t>
            </a:r>
            <a:r>
              <a:rPr lang="en-US" dirty="0"/>
              <a:t>where</a:t>
            </a:r>
            <a:r>
              <a:rPr lang="en-US" i="1" dirty="0"/>
              <a:t> </a:t>
            </a:r>
            <a:r>
              <a:rPr lang="en-US" dirty="0"/>
              <a:t>|</a:t>
            </a:r>
            <a:r>
              <a:rPr lang="en-US" dirty="0">
                <a:latin typeface="Symbol" panose="05050102010706020507" pitchFamily="18" charset="2"/>
              </a:rPr>
              <a:t>Y</a:t>
            </a:r>
            <a:r>
              <a:rPr lang="en-US" dirty="0"/>
              <a:t>&gt; is a state of </a:t>
            </a:r>
            <a:r>
              <a:rPr lang="en-US" dirty="0">
                <a:latin typeface="Symbol" panose="05050102010706020507" pitchFamily="18" charset="2"/>
              </a:rPr>
              <a:t>Y </a:t>
            </a:r>
            <a:r>
              <a:rPr lang="en-US" dirty="0"/>
              <a:t>and</a:t>
            </a:r>
            <a:r>
              <a:rPr lang="en-US" i="1" dirty="0"/>
              <a:t> |m&gt; </a:t>
            </a:r>
            <a:r>
              <a:rPr lang="en-US" dirty="0"/>
              <a:t>a state of </a:t>
            </a:r>
            <a:r>
              <a:rPr lang="en-US" i="1" dirty="0"/>
              <a:t>M. </a:t>
            </a:r>
          </a:p>
          <a:p>
            <a:pPr lvl="1"/>
            <a:r>
              <a:rPr lang="en-US" dirty="0"/>
              <a:t>States which are not product states are called entangled states.</a:t>
            </a:r>
          </a:p>
        </p:txBody>
      </p:sp>
      <p:sp>
        <p:nvSpPr>
          <p:cNvPr id="4" name="Subtitle 3">
            <a:extLst>
              <a:ext uri="{FF2B5EF4-FFF2-40B4-BE49-F238E27FC236}">
                <a16:creationId xmlns:a16="http://schemas.microsoft.com/office/drawing/2014/main" id="{9CE84C0A-4A79-7405-A993-8FC756D65F6E}"/>
              </a:ext>
            </a:extLst>
          </p:cNvPr>
          <p:cNvSpPr>
            <a:spLocks noGrp="1"/>
          </p:cNvSpPr>
          <p:nvPr>
            <p:ph type="subTitle" idx="2"/>
          </p:nvPr>
        </p:nvSpPr>
        <p:spPr>
          <a:xfrm>
            <a:off x="565933" y="1008831"/>
            <a:ext cx="11179600" cy="377476"/>
          </a:xfrm>
        </p:spPr>
        <p:txBody>
          <a:bodyPr/>
          <a:lstStyle/>
          <a:p>
            <a:r>
              <a:rPr lang="en-US" dirty="0"/>
              <a:t>Weak measurement (</a:t>
            </a:r>
            <a:r>
              <a:rPr lang="en-US" dirty="0" err="1"/>
              <a:t>cont</a:t>
            </a:r>
            <a:r>
              <a:rPr lang="en-US" dirty="0"/>
              <a:t>)</a:t>
            </a:r>
          </a:p>
        </p:txBody>
      </p:sp>
    </p:spTree>
    <p:extLst>
      <p:ext uri="{BB962C8B-B14F-4D97-AF65-F5344CB8AC3E}">
        <p14:creationId xmlns:p14="http://schemas.microsoft.com/office/powerpoint/2010/main" val="3060705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9A49-EA1C-A300-FF8B-10FB748EEF14}"/>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2A32883F-C335-3071-0486-00B60AF0DDE8}"/>
              </a:ext>
            </a:extLst>
          </p:cNvPr>
          <p:cNvSpPr>
            <a:spLocks noGrp="1"/>
          </p:cNvSpPr>
          <p:nvPr>
            <p:ph type="body" idx="1"/>
          </p:nvPr>
        </p:nvSpPr>
        <p:spPr/>
        <p:txBody>
          <a:bodyPr/>
          <a:lstStyle/>
          <a:p>
            <a:r>
              <a:rPr lang="en-US" dirty="0"/>
              <a:t>Restoring the quantum state is a method to recover the original state |</a:t>
            </a:r>
            <a:r>
              <a:rPr lang="en-US" dirty="0">
                <a:latin typeface="Symbol" panose="05050102010706020507" pitchFamily="18" charset="2"/>
              </a:rPr>
              <a:t>Y</a:t>
            </a:r>
            <a:r>
              <a:rPr lang="en-US" dirty="0"/>
              <a:t>&gt; from the alleged invertibility of the measurement operator through the matrix</a:t>
            </a:r>
          </a:p>
          <a:p>
            <a:r>
              <a:rPr lang="en-US" dirty="0"/>
              <a:t>Quantum state tomography is the process of reconstructing the quantum state (density matrix) for a source of quantum systems by measurements of the systems coming from the source</a:t>
            </a:r>
          </a:p>
          <a:p>
            <a:r>
              <a:rPr lang="en-US" dirty="0"/>
              <a:t>The source may be any device or system that consistently prepares quantum states into quantum pure states or general mixed states.</a:t>
            </a:r>
          </a:p>
          <a:p>
            <a:r>
              <a:rPr lang="en-US" dirty="0"/>
              <a:t>In quantum process tomography, known quantum states are used to probe a quantum process to determine how it can be described.</a:t>
            </a:r>
          </a:p>
          <a:p>
            <a:r>
              <a:rPr lang="en-US" dirty="0"/>
              <a:t>Quantum measurement tomography works to find out what measurement is being performed.</a:t>
            </a:r>
          </a:p>
          <a:p>
            <a:r>
              <a:rPr lang="en-US" dirty="0"/>
              <a:t>The general principle behind quantum state tomography is that by repeatedly performing many different measurements on quantum systems described by identical density matrices, frequency counts can be used to infer probabilities, and these probabilities are combined with </a:t>
            </a:r>
            <a:r>
              <a:rPr lang="en-US" dirty="0" err="1"/>
              <a:t>Born's</a:t>
            </a:r>
            <a:r>
              <a:rPr lang="en-US" dirty="0"/>
              <a:t> rule to determine a density matrix that fits the best with the observations</a:t>
            </a:r>
          </a:p>
        </p:txBody>
      </p:sp>
      <p:sp>
        <p:nvSpPr>
          <p:cNvPr id="4" name="Subtitle 3">
            <a:extLst>
              <a:ext uri="{FF2B5EF4-FFF2-40B4-BE49-F238E27FC236}">
                <a16:creationId xmlns:a16="http://schemas.microsoft.com/office/drawing/2014/main" id="{7FB14D1C-D173-9176-AE87-C4AF522D6006}"/>
              </a:ext>
            </a:extLst>
          </p:cNvPr>
          <p:cNvSpPr>
            <a:spLocks noGrp="1"/>
          </p:cNvSpPr>
          <p:nvPr>
            <p:ph type="subTitle" idx="2"/>
          </p:nvPr>
        </p:nvSpPr>
        <p:spPr/>
        <p:txBody>
          <a:bodyPr/>
          <a:lstStyle/>
          <a:p>
            <a:r>
              <a:rPr lang="en-US" dirty="0"/>
              <a:t>Quantum State Tomography</a:t>
            </a:r>
          </a:p>
        </p:txBody>
      </p:sp>
    </p:spTree>
    <p:extLst>
      <p:ext uri="{BB962C8B-B14F-4D97-AF65-F5344CB8AC3E}">
        <p14:creationId xmlns:p14="http://schemas.microsoft.com/office/powerpoint/2010/main" val="110118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2D09-37AB-955C-C70A-230695079877}"/>
              </a:ext>
            </a:extLst>
          </p:cNvPr>
          <p:cNvSpPr>
            <a:spLocks noGrp="1"/>
          </p:cNvSpPr>
          <p:nvPr>
            <p:ph type="title"/>
          </p:nvPr>
        </p:nvSpPr>
        <p:spPr/>
        <p:txBody>
          <a:bodyPr/>
          <a:lstStyle/>
          <a:p>
            <a:r>
              <a:rPr lang="en-US" dirty="0"/>
              <a:t>Quantum Image Processing</a:t>
            </a:r>
          </a:p>
        </p:txBody>
      </p:sp>
      <p:sp>
        <p:nvSpPr>
          <p:cNvPr id="3" name="Text Placeholder 2">
            <a:extLst>
              <a:ext uri="{FF2B5EF4-FFF2-40B4-BE49-F238E27FC236}">
                <a16:creationId xmlns:a16="http://schemas.microsoft.com/office/drawing/2014/main" id="{400199C8-CF2C-3807-6470-E3014048E6B1}"/>
              </a:ext>
            </a:extLst>
          </p:cNvPr>
          <p:cNvSpPr>
            <a:spLocks noGrp="1"/>
          </p:cNvSpPr>
          <p:nvPr>
            <p:ph type="body" idx="1"/>
          </p:nvPr>
        </p:nvSpPr>
        <p:spPr>
          <a:xfrm>
            <a:off x="561200" y="1500933"/>
            <a:ext cx="4763275" cy="4936400"/>
          </a:xfrm>
        </p:spPr>
        <p:txBody>
          <a:bodyPr/>
          <a:lstStyle/>
          <a:p>
            <a:r>
              <a:rPr lang="en-US" dirty="0"/>
              <a:t>Take a look at the example provided to go through some classical to quantum interfaces.</a:t>
            </a:r>
          </a:p>
          <a:p>
            <a:r>
              <a:rPr lang="en-US" dirty="0"/>
              <a:t>We work through the exercise of the transmitter; can you perform a similar exercise for the receiver?</a:t>
            </a:r>
          </a:p>
        </p:txBody>
      </p:sp>
      <p:sp>
        <p:nvSpPr>
          <p:cNvPr id="4" name="Subtitle 3">
            <a:extLst>
              <a:ext uri="{FF2B5EF4-FFF2-40B4-BE49-F238E27FC236}">
                <a16:creationId xmlns:a16="http://schemas.microsoft.com/office/drawing/2014/main" id="{FD1B3099-4C11-7206-0881-9F1BB4F990F4}"/>
              </a:ext>
            </a:extLst>
          </p:cNvPr>
          <p:cNvSpPr>
            <a:spLocks noGrp="1"/>
          </p:cNvSpPr>
          <p:nvPr>
            <p:ph type="subTitle" idx="2"/>
          </p:nvPr>
        </p:nvSpPr>
        <p:spPr/>
        <p:txBody>
          <a:bodyPr/>
          <a:lstStyle/>
          <a:p>
            <a:r>
              <a:rPr lang="en-US" dirty="0"/>
              <a:t>The process</a:t>
            </a:r>
          </a:p>
        </p:txBody>
      </p:sp>
      <p:pic>
        <p:nvPicPr>
          <p:cNvPr id="10" name="Picture 9">
            <a:extLst>
              <a:ext uri="{FF2B5EF4-FFF2-40B4-BE49-F238E27FC236}">
                <a16:creationId xmlns:a16="http://schemas.microsoft.com/office/drawing/2014/main" id="{7AB401CE-8CA9-4B54-84B8-A1C3A30E1A3D}"/>
              </a:ext>
            </a:extLst>
          </p:cNvPr>
          <p:cNvPicPr>
            <a:picLocks noChangeAspect="1"/>
          </p:cNvPicPr>
          <p:nvPr/>
        </p:nvPicPr>
        <p:blipFill>
          <a:blip r:embed="rId2"/>
          <a:stretch>
            <a:fillRect/>
          </a:stretch>
        </p:blipFill>
        <p:spPr>
          <a:xfrm>
            <a:off x="5196212" y="2133356"/>
            <a:ext cx="6544588" cy="3486637"/>
          </a:xfrm>
          <a:prstGeom prst="rect">
            <a:avLst/>
          </a:prstGeom>
        </p:spPr>
      </p:pic>
    </p:spTree>
    <p:extLst>
      <p:ext uri="{BB962C8B-B14F-4D97-AF65-F5344CB8AC3E}">
        <p14:creationId xmlns:p14="http://schemas.microsoft.com/office/powerpoint/2010/main" val="1036698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A213-C47C-C0D4-529D-A532670D065A}"/>
              </a:ext>
            </a:extLst>
          </p:cNvPr>
          <p:cNvSpPr>
            <a:spLocks noGrp="1"/>
          </p:cNvSpPr>
          <p:nvPr>
            <p:ph type="title"/>
          </p:nvPr>
        </p:nvSpPr>
        <p:spPr/>
        <p:txBody>
          <a:bodyPr/>
          <a:lstStyle/>
          <a:p>
            <a:r>
              <a:rPr lang="en-US" dirty="0"/>
              <a:t>Looking at one concept	</a:t>
            </a:r>
          </a:p>
        </p:txBody>
      </p:sp>
      <p:sp>
        <p:nvSpPr>
          <p:cNvPr id="3" name="Text Placeholder 2">
            <a:extLst>
              <a:ext uri="{FF2B5EF4-FFF2-40B4-BE49-F238E27FC236}">
                <a16:creationId xmlns:a16="http://schemas.microsoft.com/office/drawing/2014/main" id="{F1555C0F-A29F-8209-4542-F823CD6A55DE}"/>
              </a:ext>
            </a:extLst>
          </p:cNvPr>
          <p:cNvSpPr>
            <a:spLocks noGrp="1"/>
          </p:cNvSpPr>
          <p:nvPr>
            <p:ph type="body" idx="1"/>
          </p:nvPr>
        </p:nvSpPr>
        <p:spPr>
          <a:xfrm>
            <a:off x="561201" y="1500933"/>
            <a:ext cx="6074492" cy="4936400"/>
          </a:xfrm>
        </p:spPr>
        <p:txBody>
          <a:bodyPr/>
          <a:lstStyle/>
          <a:p>
            <a:r>
              <a:rPr lang="en-US" dirty="0"/>
              <a:t>Here is a new concept based on several research papers. </a:t>
            </a:r>
          </a:p>
          <a:p>
            <a:r>
              <a:rPr lang="en-US" dirty="0"/>
              <a:t>I tweaked the concepts on the papers I was reading and mixed a few other techniques together to generate a filtering algorithm for RGB images. </a:t>
            </a:r>
          </a:p>
          <a:p>
            <a:r>
              <a:rPr lang="en-US" dirty="0"/>
              <a:t>This will focus on pixels at each R-G-B layer and look for relations in the pixel (4 transforms), and each of the color (RGB) layers (using MCX). </a:t>
            </a:r>
          </a:p>
          <a:p>
            <a:r>
              <a:rPr lang="en-US" dirty="0"/>
              <a:t>We then add Pauli Gates to pull information back. Instead of observables, which we probably should use, I just collapse the quantum state and measure to a classical register.</a:t>
            </a:r>
          </a:p>
        </p:txBody>
      </p:sp>
      <p:sp>
        <p:nvSpPr>
          <p:cNvPr id="4" name="Subtitle 3">
            <a:extLst>
              <a:ext uri="{FF2B5EF4-FFF2-40B4-BE49-F238E27FC236}">
                <a16:creationId xmlns:a16="http://schemas.microsoft.com/office/drawing/2014/main" id="{078E17A2-BDF7-DE1B-8EF3-ACD4768D471B}"/>
              </a:ext>
            </a:extLst>
          </p:cNvPr>
          <p:cNvSpPr>
            <a:spLocks noGrp="1"/>
          </p:cNvSpPr>
          <p:nvPr>
            <p:ph type="subTitle" idx="2"/>
          </p:nvPr>
        </p:nvSpPr>
        <p:spPr/>
        <p:txBody>
          <a:bodyPr/>
          <a:lstStyle/>
          <a:p>
            <a:r>
              <a:rPr lang="en-US" dirty="0"/>
              <a:t>Quantum Filter – Feature extraction</a:t>
            </a:r>
          </a:p>
        </p:txBody>
      </p:sp>
      <p:pic>
        <p:nvPicPr>
          <p:cNvPr id="6" name="Picture 5">
            <a:extLst>
              <a:ext uri="{FF2B5EF4-FFF2-40B4-BE49-F238E27FC236}">
                <a16:creationId xmlns:a16="http://schemas.microsoft.com/office/drawing/2014/main" id="{6500C205-0617-2B9B-833C-5FFB813710A7}"/>
              </a:ext>
            </a:extLst>
          </p:cNvPr>
          <p:cNvPicPr>
            <a:picLocks noChangeAspect="1"/>
          </p:cNvPicPr>
          <p:nvPr/>
        </p:nvPicPr>
        <p:blipFill>
          <a:blip r:embed="rId2"/>
          <a:stretch>
            <a:fillRect/>
          </a:stretch>
        </p:blipFill>
        <p:spPr>
          <a:xfrm>
            <a:off x="6495431" y="1008733"/>
            <a:ext cx="4873170" cy="4936400"/>
          </a:xfrm>
          <a:prstGeom prst="rect">
            <a:avLst/>
          </a:prstGeom>
        </p:spPr>
      </p:pic>
    </p:spTree>
    <p:extLst>
      <p:ext uri="{BB962C8B-B14F-4D97-AF65-F5344CB8AC3E}">
        <p14:creationId xmlns:p14="http://schemas.microsoft.com/office/powerpoint/2010/main" val="273565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89EA-9D1D-3C53-0B57-591D941FF2B9}"/>
              </a:ext>
            </a:extLst>
          </p:cNvPr>
          <p:cNvSpPr>
            <a:spLocks noGrp="1"/>
          </p:cNvSpPr>
          <p:nvPr>
            <p:ph type="title"/>
          </p:nvPr>
        </p:nvSpPr>
        <p:spPr/>
        <p:txBody>
          <a:bodyPr/>
          <a:lstStyle/>
          <a:p>
            <a:r>
              <a:rPr lang="en-US" dirty="0"/>
              <a:t>Quantum Circuit</a:t>
            </a:r>
          </a:p>
        </p:txBody>
      </p:sp>
      <p:sp>
        <p:nvSpPr>
          <p:cNvPr id="3" name="Text Placeholder 2">
            <a:extLst>
              <a:ext uri="{FF2B5EF4-FFF2-40B4-BE49-F238E27FC236}">
                <a16:creationId xmlns:a16="http://schemas.microsoft.com/office/drawing/2014/main" id="{09E55809-0CE9-FEFE-9E72-7B7D767CE484}"/>
              </a:ext>
            </a:extLst>
          </p:cNvPr>
          <p:cNvSpPr>
            <a:spLocks noGrp="1"/>
          </p:cNvSpPr>
          <p:nvPr>
            <p:ph type="body" idx="1"/>
          </p:nvPr>
        </p:nvSpPr>
        <p:spPr/>
        <p:txBody>
          <a:bodyPr/>
          <a:lstStyle/>
          <a:p>
            <a:pPr algn="l"/>
            <a:r>
              <a:rPr lang="en-US" b="0" i="0" dirty="0">
                <a:solidFill>
                  <a:srgbClr val="222222"/>
                </a:solidFill>
                <a:effectLst/>
                <a:highlight>
                  <a:srgbClr val="FFFFFF"/>
                </a:highlight>
                <a:latin typeface="Arial" panose="020B0604020202020204" pitchFamily="34" charset="0"/>
              </a:rPr>
              <a:t>16 qubit circuit</a:t>
            </a:r>
          </a:p>
          <a:p>
            <a:pPr algn="l"/>
            <a:r>
              <a:rPr lang="en-US" b="0" i="0" dirty="0">
                <a:solidFill>
                  <a:srgbClr val="222222"/>
                </a:solidFill>
                <a:effectLst/>
                <a:highlight>
                  <a:srgbClr val="FFFFFF"/>
                </a:highlight>
                <a:latin typeface="Arial" panose="020B0604020202020204" pitchFamily="34" charset="0"/>
              </a:rPr>
              <a:t>q0-q3 	- R pixel (same pixel through all 4 wires)</a:t>
            </a:r>
            <a:br>
              <a:rPr lang="en-US" b="0" i="0" dirty="0">
                <a:solidFill>
                  <a:srgbClr val="222222"/>
                </a:solidFill>
                <a:effectLst/>
                <a:highlight>
                  <a:srgbClr val="FFFFFF"/>
                </a:highlight>
                <a:latin typeface="Arial" panose="020B0604020202020204" pitchFamily="34" charset="0"/>
              </a:rPr>
            </a:br>
            <a:r>
              <a:rPr lang="en-US" b="0" i="0" dirty="0">
                <a:solidFill>
                  <a:srgbClr val="222222"/>
                </a:solidFill>
                <a:effectLst/>
                <a:highlight>
                  <a:srgbClr val="FFFFFF"/>
                </a:highlight>
                <a:latin typeface="Arial" panose="020B0604020202020204" pitchFamily="34" charset="0"/>
              </a:rPr>
              <a:t>q4-q7 	- G pixel (same pixel through all 4 wires)</a:t>
            </a:r>
          </a:p>
          <a:p>
            <a:pPr algn="l"/>
            <a:r>
              <a:rPr lang="en-US" b="0" i="0" dirty="0">
                <a:solidFill>
                  <a:srgbClr val="222222"/>
                </a:solidFill>
                <a:effectLst/>
                <a:highlight>
                  <a:srgbClr val="FFFFFF"/>
                </a:highlight>
                <a:latin typeface="Arial" panose="020B0604020202020204" pitchFamily="34" charset="0"/>
              </a:rPr>
              <a:t>q8-q11 	- B pixel (same pixel through all 4 wires)</a:t>
            </a:r>
          </a:p>
          <a:p>
            <a:pPr algn="l"/>
            <a:r>
              <a:rPr lang="en-US" b="0" i="0" dirty="0">
                <a:solidFill>
                  <a:srgbClr val="222222"/>
                </a:solidFill>
                <a:effectLst/>
                <a:highlight>
                  <a:srgbClr val="FFFFFF"/>
                </a:highlight>
                <a:latin typeface="Arial" panose="020B0604020202020204" pitchFamily="34" charset="0"/>
              </a:rPr>
              <a:t>ancilla0-ancilla3 - the Ancilla to capture by doing entanglement</a:t>
            </a:r>
          </a:p>
          <a:p>
            <a:pPr algn="l"/>
            <a:r>
              <a:rPr lang="en-US" b="0" i="0" dirty="0">
                <a:solidFill>
                  <a:srgbClr val="222222"/>
                </a:solidFill>
                <a:effectLst/>
                <a:highlight>
                  <a:srgbClr val="FFFFFF"/>
                </a:highlight>
                <a:latin typeface="Arial" panose="020B0604020202020204" pitchFamily="34" charset="0"/>
              </a:rPr>
              <a:t>Rotation Gates - encode the normalized pixel into quantum state. </a:t>
            </a:r>
          </a:p>
          <a:p>
            <a:pPr lvl="1"/>
            <a:r>
              <a:rPr lang="en-US" b="0" i="0" dirty="0">
                <a:solidFill>
                  <a:srgbClr val="222222"/>
                </a:solidFill>
                <a:effectLst/>
                <a:highlight>
                  <a:srgbClr val="FFFFFF"/>
                </a:highlight>
                <a:latin typeface="Arial" panose="020B0604020202020204" pitchFamily="34" charset="0"/>
              </a:rPr>
              <a:t>Here I am still debating if we should encode things differently. </a:t>
            </a:r>
          </a:p>
          <a:p>
            <a:pPr lvl="1"/>
            <a:r>
              <a:rPr lang="en-US" b="0" i="0" dirty="0">
                <a:solidFill>
                  <a:srgbClr val="222222"/>
                </a:solidFill>
                <a:effectLst/>
                <a:highlight>
                  <a:srgbClr val="FFFFFF"/>
                </a:highlight>
                <a:latin typeface="Arial" panose="020B0604020202020204" pitchFamily="34" charset="0"/>
              </a:rPr>
              <a:t>I think we should, but you all can play with that later.</a:t>
            </a:r>
            <a:endParaRPr lang="en-US" dirty="0">
              <a:solidFill>
                <a:srgbClr val="222222"/>
              </a:solidFill>
              <a:highlight>
                <a:srgbClr val="FFFFFF"/>
              </a:highlight>
              <a:latin typeface="Arial" panose="020B0604020202020204" pitchFamily="34" charset="0"/>
            </a:endParaRPr>
          </a:p>
          <a:p>
            <a:pPr algn="l"/>
            <a:r>
              <a:rPr lang="en-US" b="0" i="0" dirty="0">
                <a:solidFill>
                  <a:srgbClr val="222222"/>
                </a:solidFill>
                <a:effectLst/>
                <a:highlight>
                  <a:srgbClr val="FFFFFF"/>
                </a:highlight>
                <a:latin typeface="Arial" panose="020B0604020202020204" pitchFamily="34" charset="0"/>
              </a:rPr>
              <a:t>Quantum Filter - generate your filter (Unitary, Random </a:t>
            </a:r>
            <a:r>
              <a:rPr lang="en-US" b="0" i="0" dirty="0" err="1">
                <a:solidFill>
                  <a:srgbClr val="222222"/>
                </a:solidFill>
                <a:effectLst/>
                <a:highlight>
                  <a:srgbClr val="FFFFFF"/>
                </a:highlight>
                <a:latin typeface="Arial" panose="020B0604020202020204" pitchFamily="34" charset="0"/>
              </a:rPr>
              <a:t>CIrcuit</a:t>
            </a:r>
            <a:r>
              <a:rPr lang="en-US" b="0" i="0" dirty="0">
                <a:solidFill>
                  <a:srgbClr val="222222"/>
                </a:solidFill>
                <a:effectLst/>
                <a:highlight>
                  <a:srgbClr val="FFFFFF"/>
                </a:highlight>
                <a:latin typeface="Arial" panose="020B0604020202020204" pitchFamily="34" charset="0"/>
              </a:rPr>
              <a:t>) that is actually looking at the pixels at finding any information. </a:t>
            </a:r>
          </a:p>
          <a:p>
            <a:pPr lvl="1"/>
            <a:r>
              <a:rPr lang="en-US" b="0" i="0" dirty="0">
                <a:solidFill>
                  <a:srgbClr val="222222"/>
                </a:solidFill>
                <a:effectLst/>
                <a:highlight>
                  <a:srgbClr val="FFFFFF"/>
                </a:highlight>
                <a:latin typeface="Arial" panose="020B0604020202020204" pitchFamily="34" charset="0"/>
              </a:rPr>
              <a:t>Since we rotate things, you may need to add some correlation in your circuit to look at the pixel strength</a:t>
            </a:r>
          </a:p>
          <a:p>
            <a:pPr algn="l"/>
            <a:r>
              <a:rPr lang="en-US" b="0" i="0" dirty="0">
                <a:solidFill>
                  <a:srgbClr val="222222"/>
                </a:solidFill>
                <a:effectLst/>
                <a:highlight>
                  <a:srgbClr val="FFFFFF"/>
                </a:highlight>
                <a:latin typeface="Arial" panose="020B0604020202020204" pitchFamily="34" charset="0"/>
              </a:rPr>
              <a:t>MCX - through the layers of R-G-B, you can try to only pull the pixel info out, if there is a need</a:t>
            </a:r>
          </a:p>
          <a:p>
            <a:pPr algn="l"/>
            <a:r>
              <a:rPr lang="en-US" b="0" i="0" dirty="0">
                <a:solidFill>
                  <a:srgbClr val="222222"/>
                </a:solidFill>
                <a:effectLst/>
                <a:highlight>
                  <a:srgbClr val="FFFFFF"/>
                </a:highlight>
                <a:latin typeface="Arial" panose="020B0604020202020204" pitchFamily="34" charset="0"/>
              </a:rPr>
              <a:t>Paul-Gate - this is to just refresh the circuit so that you can map this back.</a:t>
            </a:r>
          </a:p>
          <a:p>
            <a:endParaRPr lang="en-US" dirty="0"/>
          </a:p>
        </p:txBody>
      </p:sp>
      <p:sp>
        <p:nvSpPr>
          <p:cNvPr id="4" name="Subtitle 3">
            <a:extLst>
              <a:ext uri="{FF2B5EF4-FFF2-40B4-BE49-F238E27FC236}">
                <a16:creationId xmlns:a16="http://schemas.microsoft.com/office/drawing/2014/main" id="{FA5FE6CD-5804-AAE8-D6DB-6C6CFDD376AF}"/>
              </a:ext>
            </a:extLst>
          </p:cNvPr>
          <p:cNvSpPr>
            <a:spLocks noGrp="1"/>
          </p:cNvSpPr>
          <p:nvPr>
            <p:ph type="subTitle" idx="2"/>
          </p:nvPr>
        </p:nvSpPr>
        <p:spPr/>
        <p:txBody>
          <a:bodyPr/>
          <a:lstStyle/>
          <a:p>
            <a:r>
              <a:rPr lang="en-US" dirty="0"/>
              <a:t>Description</a:t>
            </a:r>
          </a:p>
        </p:txBody>
      </p:sp>
    </p:spTree>
    <p:extLst>
      <p:ext uri="{BB962C8B-B14F-4D97-AF65-F5344CB8AC3E}">
        <p14:creationId xmlns:p14="http://schemas.microsoft.com/office/powerpoint/2010/main" val="105223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AC5D-9AD5-09CE-D156-73877CDD548F}"/>
              </a:ext>
            </a:extLst>
          </p:cNvPr>
          <p:cNvSpPr>
            <a:spLocks noGrp="1"/>
          </p:cNvSpPr>
          <p:nvPr>
            <p:ph type="title"/>
          </p:nvPr>
        </p:nvSpPr>
        <p:spPr/>
        <p:txBody>
          <a:bodyPr/>
          <a:lstStyle/>
          <a:p>
            <a:r>
              <a:rPr lang="en-US" dirty="0"/>
              <a:t>Testing on cells</a:t>
            </a:r>
          </a:p>
        </p:txBody>
      </p:sp>
      <p:pic>
        <p:nvPicPr>
          <p:cNvPr id="7" name="Picture 6">
            <a:extLst>
              <a:ext uri="{FF2B5EF4-FFF2-40B4-BE49-F238E27FC236}">
                <a16:creationId xmlns:a16="http://schemas.microsoft.com/office/drawing/2014/main" id="{02C60BAE-C23A-1C89-590C-CDDF845EA8E8}"/>
              </a:ext>
            </a:extLst>
          </p:cNvPr>
          <p:cNvPicPr>
            <a:picLocks noChangeAspect="1"/>
          </p:cNvPicPr>
          <p:nvPr/>
        </p:nvPicPr>
        <p:blipFill>
          <a:blip r:embed="rId2"/>
          <a:stretch>
            <a:fillRect/>
          </a:stretch>
        </p:blipFill>
        <p:spPr>
          <a:xfrm>
            <a:off x="6464918" y="4025563"/>
            <a:ext cx="2819793" cy="2636536"/>
          </a:xfrm>
          <a:prstGeom prst="rect">
            <a:avLst/>
          </a:prstGeom>
        </p:spPr>
      </p:pic>
      <p:sp>
        <p:nvSpPr>
          <p:cNvPr id="3" name="Text Placeholder 2">
            <a:extLst>
              <a:ext uri="{FF2B5EF4-FFF2-40B4-BE49-F238E27FC236}">
                <a16:creationId xmlns:a16="http://schemas.microsoft.com/office/drawing/2014/main" id="{91D2AF41-B4B4-2E3C-E133-0B481A0D4D35}"/>
              </a:ext>
            </a:extLst>
          </p:cNvPr>
          <p:cNvSpPr>
            <a:spLocks noGrp="1"/>
          </p:cNvSpPr>
          <p:nvPr>
            <p:ph type="body" idx="1"/>
          </p:nvPr>
        </p:nvSpPr>
        <p:spPr>
          <a:xfrm>
            <a:off x="561200" y="1500933"/>
            <a:ext cx="5534800" cy="4936400"/>
          </a:xfrm>
        </p:spPr>
        <p:txBody>
          <a:bodyPr/>
          <a:lstStyle/>
          <a:p>
            <a:r>
              <a:rPr lang="en-US" dirty="0"/>
              <a:t>We try to apply the filter and display in the classical domain</a:t>
            </a:r>
          </a:p>
          <a:p>
            <a:r>
              <a:rPr lang="en-US" dirty="0"/>
              <a:t>The quantum circuit tries to focus on specific features.</a:t>
            </a:r>
          </a:p>
        </p:txBody>
      </p:sp>
      <p:sp>
        <p:nvSpPr>
          <p:cNvPr id="4" name="Subtitle 3">
            <a:extLst>
              <a:ext uri="{FF2B5EF4-FFF2-40B4-BE49-F238E27FC236}">
                <a16:creationId xmlns:a16="http://schemas.microsoft.com/office/drawing/2014/main" id="{26F7DEC7-8CF7-5D45-F2DE-9395B52DE786}"/>
              </a:ext>
            </a:extLst>
          </p:cNvPr>
          <p:cNvSpPr>
            <a:spLocks noGrp="1"/>
          </p:cNvSpPr>
          <p:nvPr>
            <p:ph type="subTitle" idx="2"/>
          </p:nvPr>
        </p:nvSpPr>
        <p:spPr/>
        <p:txBody>
          <a:bodyPr/>
          <a:lstStyle/>
          <a:p>
            <a:r>
              <a:rPr lang="en-US" dirty="0"/>
              <a:t>Testing on some Cell images</a:t>
            </a:r>
          </a:p>
        </p:txBody>
      </p:sp>
      <p:pic>
        <p:nvPicPr>
          <p:cNvPr id="6" name="Picture 5">
            <a:extLst>
              <a:ext uri="{FF2B5EF4-FFF2-40B4-BE49-F238E27FC236}">
                <a16:creationId xmlns:a16="http://schemas.microsoft.com/office/drawing/2014/main" id="{6ADE4D55-7F0F-24CA-4BF6-E8B5AFA40B20}"/>
              </a:ext>
            </a:extLst>
          </p:cNvPr>
          <p:cNvPicPr>
            <a:picLocks noChangeAspect="1"/>
          </p:cNvPicPr>
          <p:nvPr/>
        </p:nvPicPr>
        <p:blipFill>
          <a:blip r:embed="rId3"/>
          <a:stretch>
            <a:fillRect/>
          </a:stretch>
        </p:blipFill>
        <p:spPr>
          <a:xfrm>
            <a:off x="7438587" y="1386307"/>
            <a:ext cx="2824782" cy="2639256"/>
          </a:xfrm>
          <a:prstGeom prst="rect">
            <a:avLst/>
          </a:prstGeom>
        </p:spPr>
      </p:pic>
      <p:pic>
        <p:nvPicPr>
          <p:cNvPr id="9" name="Picture 8">
            <a:extLst>
              <a:ext uri="{FF2B5EF4-FFF2-40B4-BE49-F238E27FC236}">
                <a16:creationId xmlns:a16="http://schemas.microsoft.com/office/drawing/2014/main" id="{0DEB2066-C003-F961-0741-CDE65AB8FB81}"/>
              </a:ext>
            </a:extLst>
          </p:cNvPr>
          <p:cNvPicPr>
            <a:picLocks noChangeAspect="1"/>
          </p:cNvPicPr>
          <p:nvPr/>
        </p:nvPicPr>
        <p:blipFill>
          <a:blip r:embed="rId4"/>
          <a:stretch>
            <a:fillRect/>
          </a:stretch>
        </p:blipFill>
        <p:spPr>
          <a:xfrm>
            <a:off x="9344942" y="4147279"/>
            <a:ext cx="2670017" cy="2513639"/>
          </a:xfrm>
          <a:prstGeom prst="rect">
            <a:avLst/>
          </a:prstGeom>
        </p:spPr>
      </p:pic>
    </p:spTree>
    <p:extLst>
      <p:ext uri="{BB962C8B-B14F-4D97-AF65-F5344CB8AC3E}">
        <p14:creationId xmlns:p14="http://schemas.microsoft.com/office/powerpoint/2010/main" val="21232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dirty="0"/>
              <a:t>Fundamentals</a:t>
            </a:r>
          </a:p>
        </p:txBody>
      </p:sp>
    </p:spTree>
    <p:extLst>
      <p:ext uri="{BB962C8B-B14F-4D97-AF65-F5344CB8AC3E}">
        <p14:creationId xmlns:p14="http://schemas.microsoft.com/office/powerpoint/2010/main" val="246503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7576-9D9D-4812-5AE3-4FEE9543FC1C}"/>
              </a:ext>
            </a:extLst>
          </p:cNvPr>
          <p:cNvSpPr>
            <a:spLocks noGrp="1"/>
          </p:cNvSpPr>
          <p:nvPr>
            <p:ph type="title"/>
          </p:nvPr>
        </p:nvSpPr>
        <p:spPr/>
        <p:txBody>
          <a:bodyPr/>
          <a:lstStyle/>
          <a:p>
            <a:r>
              <a:rPr lang="en-US" dirty="0"/>
              <a:t>Church–Turing thesis</a:t>
            </a:r>
          </a:p>
        </p:txBody>
      </p:sp>
      <p:sp>
        <p:nvSpPr>
          <p:cNvPr id="3" name="Text Placeholder 2">
            <a:extLst>
              <a:ext uri="{FF2B5EF4-FFF2-40B4-BE49-F238E27FC236}">
                <a16:creationId xmlns:a16="http://schemas.microsoft.com/office/drawing/2014/main" id="{86466722-C1F7-7364-4C5F-24D7EB984B22}"/>
              </a:ext>
            </a:extLst>
          </p:cNvPr>
          <p:cNvSpPr>
            <a:spLocks noGrp="1"/>
          </p:cNvSpPr>
          <p:nvPr>
            <p:ph type="body" idx="1"/>
          </p:nvPr>
        </p:nvSpPr>
        <p:spPr/>
        <p:txBody>
          <a:bodyPr/>
          <a:lstStyle/>
          <a:p>
            <a:r>
              <a:rPr lang="en-US" dirty="0"/>
              <a:t>Any algorithmic process can be simulated efficiently using a Turing machine</a:t>
            </a:r>
          </a:p>
          <a:p>
            <a:r>
              <a:rPr lang="en-US" dirty="0"/>
              <a:t>Any algorithmic process can be simulated efficiently using a probabilistic Turing machine.</a:t>
            </a:r>
          </a:p>
        </p:txBody>
      </p:sp>
    </p:spTree>
    <p:extLst>
      <p:ext uri="{BB962C8B-B14F-4D97-AF65-F5344CB8AC3E}">
        <p14:creationId xmlns:p14="http://schemas.microsoft.com/office/powerpoint/2010/main" val="92213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129-4C2F-2811-AE6C-A68CA7CE0C77}"/>
              </a:ext>
            </a:extLst>
          </p:cNvPr>
          <p:cNvSpPr>
            <a:spLocks noGrp="1"/>
          </p:cNvSpPr>
          <p:nvPr>
            <p:ph type="title"/>
          </p:nvPr>
        </p:nvSpPr>
        <p:spPr/>
        <p:txBody>
          <a:bodyPr/>
          <a:lstStyle/>
          <a:p>
            <a:r>
              <a:rPr lang="en-US" dirty="0"/>
              <a:t>Quantum Information Processing</a:t>
            </a:r>
          </a:p>
        </p:txBody>
      </p:sp>
      <p:sp>
        <p:nvSpPr>
          <p:cNvPr id="3" name="Text Placeholder 2">
            <a:extLst>
              <a:ext uri="{FF2B5EF4-FFF2-40B4-BE49-F238E27FC236}">
                <a16:creationId xmlns:a16="http://schemas.microsoft.com/office/drawing/2014/main" id="{520A29AB-3EEE-1BF5-13CF-D87E38E292E2}"/>
              </a:ext>
            </a:extLst>
          </p:cNvPr>
          <p:cNvSpPr>
            <a:spLocks noGrp="1"/>
          </p:cNvSpPr>
          <p:nvPr>
            <p:ph type="body" idx="1"/>
          </p:nvPr>
        </p:nvSpPr>
        <p:spPr/>
        <p:txBody>
          <a:bodyPr/>
          <a:lstStyle/>
          <a:p>
            <a:r>
              <a:rPr lang="en-US" dirty="0"/>
              <a:t>Quantum bits (qubits) and Bloch’s sphere</a:t>
            </a:r>
          </a:p>
          <a:p>
            <a:r>
              <a:rPr lang="en-US" dirty="0"/>
              <a:t>Schrödinger´s equation and unitary operators</a:t>
            </a:r>
          </a:p>
          <a:p>
            <a:r>
              <a:rPr lang="en-US" dirty="0"/>
              <a:t>Quantum Circuits, Gates and Algorithms</a:t>
            </a:r>
          </a:p>
          <a:p>
            <a:endParaRPr lang="en-US" dirty="0"/>
          </a:p>
        </p:txBody>
      </p:sp>
      <p:sp>
        <p:nvSpPr>
          <p:cNvPr id="4" name="Subtitle 3">
            <a:extLst>
              <a:ext uri="{FF2B5EF4-FFF2-40B4-BE49-F238E27FC236}">
                <a16:creationId xmlns:a16="http://schemas.microsoft.com/office/drawing/2014/main" id="{2D8BA146-27CE-FE61-5A3B-6DEF588E7F67}"/>
              </a:ext>
            </a:extLst>
          </p:cNvPr>
          <p:cNvSpPr>
            <a:spLocks noGrp="1"/>
          </p:cNvSpPr>
          <p:nvPr>
            <p:ph type="subTitle" idx="2"/>
          </p:nvPr>
        </p:nvSpPr>
        <p:spPr/>
        <p:txBody>
          <a:bodyPr/>
          <a:lstStyle/>
          <a:p>
            <a:r>
              <a:rPr lang="en-US" dirty="0"/>
              <a:t>Let’s review</a:t>
            </a:r>
          </a:p>
        </p:txBody>
      </p:sp>
    </p:spTree>
    <p:extLst>
      <p:ext uri="{BB962C8B-B14F-4D97-AF65-F5344CB8AC3E}">
        <p14:creationId xmlns:p14="http://schemas.microsoft.com/office/powerpoint/2010/main" val="115916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A129-4C2F-2811-AE6C-A68CA7CE0C77}"/>
              </a:ext>
            </a:extLst>
          </p:cNvPr>
          <p:cNvSpPr>
            <a:spLocks noGrp="1"/>
          </p:cNvSpPr>
          <p:nvPr>
            <p:ph type="title"/>
          </p:nvPr>
        </p:nvSpPr>
        <p:spPr/>
        <p:txBody>
          <a:bodyPr/>
          <a:lstStyle/>
          <a:p>
            <a:r>
              <a:rPr lang="en-US" dirty="0"/>
              <a:t>Problems in Quantum Information Processing</a:t>
            </a:r>
          </a:p>
        </p:txBody>
      </p:sp>
      <p:sp>
        <p:nvSpPr>
          <p:cNvPr id="3" name="Text Placeholder 2">
            <a:extLst>
              <a:ext uri="{FF2B5EF4-FFF2-40B4-BE49-F238E27FC236}">
                <a16:creationId xmlns:a16="http://schemas.microsoft.com/office/drawing/2014/main" id="{520A29AB-3EEE-1BF5-13CF-D87E38E292E2}"/>
              </a:ext>
            </a:extLst>
          </p:cNvPr>
          <p:cNvSpPr>
            <a:spLocks noGrp="1"/>
          </p:cNvSpPr>
          <p:nvPr>
            <p:ph type="body" idx="1"/>
          </p:nvPr>
        </p:nvSpPr>
        <p:spPr/>
        <p:txBody>
          <a:bodyPr/>
          <a:lstStyle/>
          <a:p>
            <a:r>
              <a:rPr lang="en-US" dirty="0"/>
              <a:t>In quantum mechanics, wave function collapse is the phenomenon</a:t>
            </a:r>
          </a:p>
          <a:p>
            <a:pPr lvl="1"/>
            <a:r>
              <a:rPr lang="en-US" dirty="0"/>
              <a:t>A wave function initially in a superposition of several eigenstates</a:t>
            </a:r>
          </a:p>
          <a:p>
            <a:pPr lvl="1"/>
            <a:r>
              <a:rPr lang="en-US" dirty="0"/>
              <a:t>It then appears to reduce to a single eigenstate after interaction with a measuring apparatus</a:t>
            </a:r>
          </a:p>
          <a:p>
            <a:r>
              <a:rPr lang="en-US" dirty="0"/>
              <a:t>Measurement in quantum mechanics</a:t>
            </a:r>
          </a:p>
          <a:p>
            <a:pPr lvl="1"/>
            <a:r>
              <a:rPr lang="en-US" dirty="0"/>
              <a:t>connects the wave function with classical observables like position and momentum</a:t>
            </a:r>
          </a:p>
          <a:p>
            <a:r>
              <a:rPr lang="en-US" dirty="0"/>
              <a:t>We also define collapse is one of two processes</a:t>
            </a:r>
          </a:p>
          <a:p>
            <a:pPr lvl="1"/>
            <a:r>
              <a:rPr lang="en-US" dirty="0"/>
              <a:t>Quantum systems evolve in time;</a:t>
            </a:r>
          </a:p>
          <a:p>
            <a:pPr lvl="1"/>
            <a:r>
              <a:rPr lang="en-US" dirty="0"/>
              <a:t>Continuous evolution via the Schrödinger equation</a:t>
            </a:r>
          </a:p>
          <a:p>
            <a:endParaRPr lang="en-US" dirty="0"/>
          </a:p>
        </p:txBody>
      </p:sp>
      <p:sp>
        <p:nvSpPr>
          <p:cNvPr id="4" name="Subtitle 3">
            <a:extLst>
              <a:ext uri="{FF2B5EF4-FFF2-40B4-BE49-F238E27FC236}">
                <a16:creationId xmlns:a16="http://schemas.microsoft.com/office/drawing/2014/main" id="{2D8BA146-27CE-FE61-5A3B-6DEF588E7F67}"/>
              </a:ext>
            </a:extLst>
          </p:cNvPr>
          <p:cNvSpPr>
            <a:spLocks noGrp="1"/>
          </p:cNvSpPr>
          <p:nvPr>
            <p:ph type="subTitle" idx="2"/>
          </p:nvPr>
        </p:nvSpPr>
        <p:spPr/>
        <p:txBody>
          <a:bodyPr/>
          <a:lstStyle/>
          <a:p>
            <a:r>
              <a:rPr lang="en-US" dirty="0"/>
              <a:t>Wave function collapse</a:t>
            </a:r>
          </a:p>
        </p:txBody>
      </p:sp>
    </p:spTree>
    <p:extLst>
      <p:ext uri="{BB962C8B-B14F-4D97-AF65-F5344CB8AC3E}">
        <p14:creationId xmlns:p14="http://schemas.microsoft.com/office/powerpoint/2010/main" val="137523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D004-3B49-B8C8-4446-2DEFFD497AB7}"/>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2CD64664-F09B-CB06-581C-522719B82D87}"/>
              </a:ext>
            </a:extLst>
          </p:cNvPr>
          <p:cNvSpPr>
            <a:spLocks noGrp="1"/>
          </p:cNvSpPr>
          <p:nvPr>
            <p:ph type="body" idx="1"/>
          </p:nvPr>
        </p:nvSpPr>
        <p:spPr/>
        <p:txBody>
          <a:bodyPr/>
          <a:lstStyle/>
          <a:p>
            <a:r>
              <a:rPr lang="en-US" dirty="0"/>
              <a:t>The measurement problem in quantum mechanics is the unresolved problem of how (or if) wave function collapse occurs.</a:t>
            </a:r>
          </a:p>
          <a:p>
            <a:r>
              <a:rPr lang="en-US" dirty="0"/>
              <a:t>The wave function in quantum mechanics evolves deterministically according to the Schrödinger equation as a linear superposition of different states. However, actual measurements always find the physical system in a definite state.</a:t>
            </a:r>
          </a:p>
          <a:p>
            <a:r>
              <a:rPr lang="en-US" dirty="0"/>
              <a:t>Any future evolution is based on the state the system was discovered to be in when the measurement was made, meaning that the measurement "did something" to the process under examination</a:t>
            </a:r>
          </a:p>
          <a:p>
            <a:endParaRPr lang="en-US" dirty="0"/>
          </a:p>
        </p:txBody>
      </p:sp>
      <p:sp>
        <p:nvSpPr>
          <p:cNvPr id="4" name="Subtitle 3">
            <a:extLst>
              <a:ext uri="{FF2B5EF4-FFF2-40B4-BE49-F238E27FC236}">
                <a16:creationId xmlns:a16="http://schemas.microsoft.com/office/drawing/2014/main" id="{673D51EA-DC14-7B7D-2207-6A77F4872BB3}"/>
              </a:ext>
            </a:extLst>
          </p:cNvPr>
          <p:cNvSpPr>
            <a:spLocks noGrp="1"/>
          </p:cNvSpPr>
          <p:nvPr>
            <p:ph type="subTitle" idx="2"/>
          </p:nvPr>
        </p:nvSpPr>
        <p:spPr/>
        <p:txBody>
          <a:bodyPr/>
          <a:lstStyle/>
          <a:p>
            <a:r>
              <a:rPr lang="en-US" dirty="0"/>
              <a:t>Quantum Measurement Problems </a:t>
            </a:r>
          </a:p>
        </p:txBody>
      </p:sp>
    </p:spTree>
    <p:extLst>
      <p:ext uri="{BB962C8B-B14F-4D97-AF65-F5344CB8AC3E}">
        <p14:creationId xmlns:p14="http://schemas.microsoft.com/office/powerpoint/2010/main" val="1010424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E64B-738C-AEBB-77A5-30B3493A471C}"/>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6A03C26A-00A3-0FA1-909A-4CE927154A20}"/>
              </a:ext>
            </a:extLst>
          </p:cNvPr>
          <p:cNvSpPr>
            <a:spLocks noGrp="1"/>
          </p:cNvSpPr>
          <p:nvPr>
            <p:ph type="body" idx="1"/>
          </p:nvPr>
        </p:nvSpPr>
        <p:spPr/>
        <p:txBody>
          <a:bodyPr/>
          <a:lstStyle/>
          <a:p>
            <a:r>
              <a:rPr lang="en-US" dirty="0"/>
              <a:t>Measurement is a non-trivial and highly counter-intuitive process</a:t>
            </a:r>
          </a:p>
          <a:p>
            <a:r>
              <a:rPr lang="en-US" dirty="0"/>
              <a:t>Measurement outcomes are inherently probabilistic</a:t>
            </a:r>
          </a:p>
          <a:p>
            <a:r>
              <a:rPr lang="en-US" dirty="0"/>
              <a:t>Once a measurement has been performed, a quantum system is altered due to the interaction with the measurement apparatus</a:t>
            </a:r>
          </a:p>
          <a:p>
            <a:r>
              <a:rPr lang="en-US" dirty="0"/>
              <a:t>In general terms, for an arbitrary quantum system, pre-measurement, and post-measurement quantum states are different</a:t>
            </a:r>
          </a:p>
          <a:p>
            <a:endParaRPr lang="en-US" dirty="0"/>
          </a:p>
          <a:p>
            <a:endParaRPr lang="en-US" dirty="0"/>
          </a:p>
          <a:p>
            <a:pPr marL="135464" indent="0">
              <a:buNone/>
            </a:pPr>
            <a:endParaRPr lang="en-US" dirty="0"/>
          </a:p>
        </p:txBody>
      </p:sp>
      <p:sp>
        <p:nvSpPr>
          <p:cNvPr id="4" name="Subtitle 3">
            <a:extLst>
              <a:ext uri="{FF2B5EF4-FFF2-40B4-BE49-F238E27FC236}">
                <a16:creationId xmlns:a16="http://schemas.microsoft.com/office/drawing/2014/main" id="{CABDED83-5F3A-4833-F532-10E16B0AD792}"/>
              </a:ext>
            </a:extLst>
          </p:cNvPr>
          <p:cNvSpPr>
            <a:spLocks noGrp="1"/>
          </p:cNvSpPr>
          <p:nvPr>
            <p:ph type="subTitle" idx="2"/>
          </p:nvPr>
        </p:nvSpPr>
        <p:spPr/>
        <p:txBody>
          <a:bodyPr/>
          <a:lstStyle/>
          <a:p>
            <a:r>
              <a:rPr lang="en-US" dirty="0"/>
              <a:t>Before and after measurement</a:t>
            </a:r>
          </a:p>
        </p:txBody>
      </p:sp>
      <p:sp>
        <p:nvSpPr>
          <p:cNvPr id="5" name="Rectangle 4">
            <a:extLst>
              <a:ext uri="{FF2B5EF4-FFF2-40B4-BE49-F238E27FC236}">
                <a16:creationId xmlns:a16="http://schemas.microsoft.com/office/drawing/2014/main" id="{B125686F-B7B2-442E-7363-B8185E797B85}"/>
              </a:ext>
            </a:extLst>
          </p:cNvPr>
          <p:cNvSpPr/>
          <p:nvPr/>
        </p:nvSpPr>
        <p:spPr>
          <a:xfrm>
            <a:off x="2679635" y="4420419"/>
            <a:ext cx="6942730" cy="1428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Quantum Measurement Paradox - strange behavior of subatomic particles, which exist in a superposition of states until they are observed or measured</a:t>
            </a:r>
          </a:p>
        </p:txBody>
      </p:sp>
    </p:spTree>
    <p:extLst>
      <p:ext uri="{BB962C8B-B14F-4D97-AF65-F5344CB8AC3E}">
        <p14:creationId xmlns:p14="http://schemas.microsoft.com/office/powerpoint/2010/main" val="373421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C15F5-7188-532F-A71C-401CC491A5DE}"/>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FD4F4E38-2144-2860-B829-6198410395DD}"/>
              </a:ext>
            </a:extLst>
          </p:cNvPr>
          <p:cNvSpPr>
            <a:spLocks noGrp="1"/>
          </p:cNvSpPr>
          <p:nvPr>
            <p:ph type="body" idx="1"/>
          </p:nvPr>
        </p:nvSpPr>
        <p:spPr/>
        <p:txBody>
          <a:bodyPr/>
          <a:lstStyle/>
          <a:p>
            <a:r>
              <a:rPr lang="en-US" dirty="0"/>
              <a:t>Quantum Image Processing</a:t>
            </a:r>
          </a:p>
          <a:p>
            <a:r>
              <a:rPr lang="en-US" dirty="0"/>
              <a:t>Suppose we develop a quantum algorithm for filtering classic images. </a:t>
            </a:r>
          </a:p>
          <a:p>
            <a:pPr lvl="1"/>
            <a:r>
              <a:rPr lang="en-US" dirty="0"/>
              <a:t>A first problem would be how to introduce a classical noisy image within the quantum computer?  (classical-to-quantum, and quantum-to classical)</a:t>
            </a:r>
          </a:p>
          <a:p>
            <a:pPr lvl="1"/>
            <a:r>
              <a:rPr lang="en-US" dirty="0"/>
              <a:t>The second would be how to measure the results of a quantum filtering algorithm and to take the result of that filtering process to the classical world.</a:t>
            </a:r>
          </a:p>
          <a:p>
            <a:pPr lvl="2"/>
            <a:r>
              <a:rPr lang="en-US" dirty="0"/>
              <a:t>In other words, the recovery or reconstruction of the classical version of the filtered image into its original space, i.e., the classic where it was generated.</a:t>
            </a:r>
          </a:p>
        </p:txBody>
      </p:sp>
      <p:sp>
        <p:nvSpPr>
          <p:cNvPr id="4" name="Subtitle 3">
            <a:extLst>
              <a:ext uri="{FF2B5EF4-FFF2-40B4-BE49-F238E27FC236}">
                <a16:creationId xmlns:a16="http://schemas.microsoft.com/office/drawing/2014/main" id="{1D0D2B8A-F4FE-40CD-0B62-1BC57A9AC6DE}"/>
              </a:ext>
            </a:extLst>
          </p:cNvPr>
          <p:cNvSpPr>
            <a:spLocks noGrp="1"/>
          </p:cNvSpPr>
          <p:nvPr>
            <p:ph type="subTitle" idx="2"/>
          </p:nvPr>
        </p:nvSpPr>
        <p:spPr/>
        <p:txBody>
          <a:bodyPr/>
          <a:lstStyle/>
          <a:p>
            <a:r>
              <a:rPr lang="en-US" dirty="0"/>
              <a:t>Types of measurement and state reconstruction</a:t>
            </a:r>
          </a:p>
        </p:txBody>
      </p:sp>
    </p:spTree>
    <p:extLst>
      <p:ext uri="{BB962C8B-B14F-4D97-AF65-F5344CB8AC3E}">
        <p14:creationId xmlns:p14="http://schemas.microsoft.com/office/powerpoint/2010/main" val="3587764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84BF-A047-CB66-E989-A3AA229B8B4F}"/>
              </a:ext>
            </a:extLst>
          </p:cNvPr>
          <p:cNvSpPr>
            <a:spLocks noGrp="1"/>
          </p:cNvSpPr>
          <p:nvPr>
            <p:ph type="title"/>
          </p:nvPr>
        </p:nvSpPr>
        <p:spPr/>
        <p:txBody>
          <a:bodyPr/>
          <a:lstStyle/>
          <a:p>
            <a:r>
              <a:rPr lang="en-US" dirty="0"/>
              <a:t>Problems in Quantum Information Processing (</a:t>
            </a:r>
            <a:r>
              <a:rPr lang="en-US" dirty="0" err="1"/>
              <a:t>cont</a:t>
            </a:r>
            <a:r>
              <a:rPr lang="en-US" dirty="0"/>
              <a:t>)</a:t>
            </a:r>
          </a:p>
        </p:txBody>
      </p:sp>
      <p:sp>
        <p:nvSpPr>
          <p:cNvPr id="3" name="Text Placeholder 2">
            <a:extLst>
              <a:ext uri="{FF2B5EF4-FFF2-40B4-BE49-F238E27FC236}">
                <a16:creationId xmlns:a16="http://schemas.microsoft.com/office/drawing/2014/main" id="{B3346D90-0BAB-CDD5-0A28-BF2930545E85}"/>
              </a:ext>
            </a:extLst>
          </p:cNvPr>
          <p:cNvSpPr>
            <a:spLocks noGrp="1"/>
          </p:cNvSpPr>
          <p:nvPr>
            <p:ph type="body" idx="1"/>
          </p:nvPr>
        </p:nvSpPr>
        <p:spPr/>
        <p:txBody>
          <a:bodyPr/>
          <a:lstStyle/>
          <a:p>
            <a:r>
              <a:rPr lang="en-US" dirty="0"/>
              <a:t>Let's look at some way of working this problem out</a:t>
            </a:r>
          </a:p>
          <a:p>
            <a:pPr lvl="1"/>
            <a:r>
              <a:rPr lang="en-US" dirty="0"/>
              <a:t>Weak measurement</a:t>
            </a:r>
          </a:p>
          <a:p>
            <a:pPr lvl="1"/>
            <a:r>
              <a:rPr lang="en-US" dirty="0"/>
              <a:t>Quantum state tomography</a:t>
            </a:r>
          </a:p>
        </p:txBody>
      </p:sp>
      <p:sp>
        <p:nvSpPr>
          <p:cNvPr id="4" name="Subtitle 3">
            <a:extLst>
              <a:ext uri="{FF2B5EF4-FFF2-40B4-BE49-F238E27FC236}">
                <a16:creationId xmlns:a16="http://schemas.microsoft.com/office/drawing/2014/main" id="{87854B48-E274-C0F1-4142-A9E631DB68BC}"/>
              </a:ext>
            </a:extLst>
          </p:cNvPr>
          <p:cNvSpPr>
            <a:spLocks noGrp="1"/>
          </p:cNvSpPr>
          <p:nvPr>
            <p:ph type="subTitle" idx="2"/>
          </p:nvPr>
        </p:nvSpPr>
        <p:spPr/>
        <p:txBody>
          <a:bodyPr/>
          <a:lstStyle/>
          <a:p>
            <a:r>
              <a:rPr lang="en-US" dirty="0"/>
              <a:t>Quantum Image Processing</a:t>
            </a:r>
          </a:p>
        </p:txBody>
      </p:sp>
    </p:spTree>
    <p:extLst>
      <p:ext uri="{BB962C8B-B14F-4D97-AF65-F5344CB8AC3E}">
        <p14:creationId xmlns:p14="http://schemas.microsoft.com/office/powerpoint/2010/main" val="2015937255"/>
      </p:ext>
    </p:extLst>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56</TotalTime>
  <Words>1275</Words>
  <Application>Microsoft Office PowerPoint</Application>
  <PresentationFormat>Widescreen</PresentationFormat>
  <Paragraphs>98</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Symbol</vt:lpstr>
      <vt:lpstr>2023 ASU Template Master (Official from Enterprise Brand Strategy and Management)</vt:lpstr>
      <vt:lpstr>Quantum Image Processing</vt:lpstr>
      <vt:lpstr>Fundamentals</vt:lpstr>
      <vt:lpstr>Church–Turing thesis</vt:lpstr>
      <vt:lpstr>Quantum Information Processing</vt:lpstr>
      <vt:lpstr>Problems in Quantum Information Processing</vt:lpstr>
      <vt:lpstr>Problems in Quantum Information Processing (cont)</vt:lpstr>
      <vt:lpstr>Problems in Quantum Information Processing (cont)</vt:lpstr>
      <vt:lpstr>Problems in Quantum Information Processing (cont)</vt:lpstr>
      <vt:lpstr>Problems in Quantum Information Processing (cont)</vt:lpstr>
      <vt:lpstr>Quantum Image Processing</vt:lpstr>
      <vt:lpstr>Quantum Image Processing</vt:lpstr>
      <vt:lpstr>Quantum Image Processing</vt:lpstr>
      <vt:lpstr>Quantum Image Processing</vt:lpstr>
      <vt:lpstr>Looking at one concept </vt:lpstr>
      <vt:lpstr>Quantum Circuit</vt:lpstr>
      <vt:lpstr>Testing on cells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dc:title>
  <dc:creator>Glen Uehara (Student)</dc:creator>
  <cp:lastModifiedBy>Glen Uehara</cp:lastModifiedBy>
  <cp:revision>3</cp:revision>
  <dcterms:created xsi:type="dcterms:W3CDTF">2024-01-12T13:35:57Z</dcterms:created>
  <dcterms:modified xsi:type="dcterms:W3CDTF">2024-05-22T01:54:17Z</dcterms:modified>
</cp:coreProperties>
</file>